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2"/>
  </p:notesMasterIdLst>
  <p:sldIdLst>
    <p:sldId id="256" r:id="rId2"/>
    <p:sldId id="257" r:id="rId3"/>
    <p:sldId id="258" r:id="rId4"/>
    <p:sldId id="259" r:id="rId5"/>
    <p:sldId id="261" r:id="rId6"/>
    <p:sldId id="262" r:id="rId7"/>
    <p:sldId id="263" r:id="rId8"/>
    <p:sldId id="264" r:id="rId9"/>
    <p:sldId id="260" r:id="rId10"/>
    <p:sldId id="265" r:id="rId11"/>
    <p:sldId id="266" r:id="rId12"/>
    <p:sldId id="267" r:id="rId13"/>
    <p:sldId id="268" r:id="rId14"/>
    <p:sldId id="269" r:id="rId15"/>
    <p:sldId id="270" r:id="rId16"/>
    <p:sldId id="271" r:id="rId17"/>
    <p:sldId id="272" r:id="rId18"/>
    <p:sldId id="273" r:id="rId19"/>
    <p:sldId id="275" r:id="rId20"/>
    <p:sldId id="274"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300" r:id="rId42"/>
    <p:sldId id="296" r:id="rId43"/>
    <p:sldId id="297" r:id="rId44"/>
    <p:sldId id="298" r:id="rId45"/>
    <p:sldId id="299" r:id="rId46"/>
    <p:sldId id="301" r:id="rId47"/>
    <p:sldId id="302" r:id="rId48"/>
    <p:sldId id="303" r:id="rId49"/>
    <p:sldId id="304" r:id="rId50"/>
    <p:sldId id="305" r:id="rId5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9" d="100"/>
          <a:sy n="69" d="100"/>
        </p:scale>
        <p:origin x="-54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5376E8-68EB-453B-A7B8-754847F3C265}" type="datetimeFigureOut">
              <a:rPr lang="en-NZ" smtClean="0"/>
              <a:t>8/02/2012</a:t>
            </a:fld>
            <a:endParaRPr lang="en-NZ"/>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7D2C2D-49C9-41E4-9246-EDEB023E6E71}" type="slidenum">
              <a:rPr lang="en-NZ" smtClean="0"/>
              <a:t>‹#›</a:t>
            </a:fld>
            <a:endParaRPr lang="en-NZ"/>
          </a:p>
        </p:txBody>
      </p:sp>
    </p:spTree>
    <p:extLst>
      <p:ext uri="{BB962C8B-B14F-4D97-AF65-F5344CB8AC3E}">
        <p14:creationId xmlns:p14="http://schemas.microsoft.com/office/powerpoint/2010/main" val="30246592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D97D2C2D-49C9-41E4-9246-EDEB023E6E71}" type="slidenum">
              <a:rPr lang="en-NZ" smtClean="0"/>
              <a:t>4</a:t>
            </a:fld>
            <a:endParaRPr lang="en-NZ"/>
          </a:p>
        </p:txBody>
      </p:sp>
    </p:spTree>
    <p:extLst>
      <p:ext uri="{BB962C8B-B14F-4D97-AF65-F5344CB8AC3E}">
        <p14:creationId xmlns:p14="http://schemas.microsoft.com/office/powerpoint/2010/main" val="1721189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p>
            <a:fld id="{477B06A0-1F47-E34E-93BD-C0F2C5E59BA7}" type="datetimeFigureOut">
              <a:rPr lang="en-US" smtClean="0"/>
              <a:t>2/8/2012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78E347-B43B-984E-BB22-8BCC03D190B0}" type="slidenum">
              <a:rPr lang="en-US" smtClean="0"/>
              <a:t>‹#›</a:t>
            </a:fld>
            <a:endParaRPr lang="en-US"/>
          </a:p>
        </p:txBody>
      </p:sp>
    </p:spTree>
    <p:extLst>
      <p:ext uri="{BB962C8B-B14F-4D97-AF65-F5344CB8AC3E}">
        <p14:creationId xmlns:p14="http://schemas.microsoft.com/office/powerpoint/2010/main" val="15739857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477B06A0-1F47-E34E-93BD-C0F2C5E59BA7}" type="datetimeFigureOut">
              <a:rPr lang="en-US" smtClean="0"/>
              <a:t>2/8/2012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78E347-B43B-984E-BB22-8BCC03D190B0}" type="slidenum">
              <a:rPr lang="en-US" smtClean="0"/>
              <a:t>‹#›</a:t>
            </a:fld>
            <a:endParaRPr lang="en-US"/>
          </a:p>
        </p:txBody>
      </p:sp>
    </p:spTree>
    <p:extLst>
      <p:ext uri="{BB962C8B-B14F-4D97-AF65-F5344CB8AC3E}">
        <p14:creationId xmlns:p14="http://schemas.microsoft.com/office/powerpoint/2010/main" val="42742039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477B06A0-1F47-E34E-93BD-C0F2C5E59BA7}" type="datetimeFigureOut">
              <a:rPr lang="en-US" smtClean="0"/>
              <a:t>2/8/2012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78E347-B43B-984E-BB22-8BCC03D190B0}" type="slidenum">
              <a:rPr lang="en-US" smtClean="0"/>
              <a:t>‹#›</a:t>
            </a:fld>
            <a:endParaRPr lang="en-US"/>
          </a:p>
        </p:txBody>
      </p:sp>
    </p:spTree>
    <p:extLst>
      <p:ext uri="{BB962C8B-B14F-4D97-AF65-F5344CB8AC3E}">
        <p14:creationId xmlns:p14="http://schemas.microsoft.com/office/powerpoint/2010/main" val="1633074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477B06A0-1F47-E34E-93BD-C0F2C5E59BA7}" type="datetimeFigureOut">
              <a:rPr lang="en-US" smtClean="0"/>
              <a:t>2/8/2012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78E347-B43B-984E-BB22-8BCC03D190B0}" type="slidenum">
              <a:rPr lang="en-US" smtClean="0"/>
              <a:t>‹#›</a:t>
            </a:fld>
            <a:endParaRPr lang="en-US"/>
          </a:p>
        </p:txBody>
      </p:sp>
    </p:spTree>
    <p:extLst>
      <p:ext uri="{BB962C8B-B14F-4D97-AF65-F5344CB8AC3E}">
        <p14:creationId xmlns:p14="http://schemas.microsoft.com/office/powerpoint/2010/main" val="31998425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477B06A0-1F47-E34E-93BD-C0F2C5E59BA7}" type="datetimeFigureOut">
              <a:rPr lang="en-US" smtClean="0"/>
              <a:t>2/8/2012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78E347-B43B-984E-BB22-8BCC03D190B0}" type="slidenum">
              <a:rPr lang="en-US" smtClean="0"/>
              <a:t>‹#›</a:t>
            </a:fld>
            <a:endParaRPr lang="en-US"/>
          </a:p>
        </p:txBody>
      </p:sp>
    </p:spTree>
    <p:extLst>
      <p:ext uri="{BB962C8B-B14F-4D97-AF65-F5344CB8AC3E}">
        <p14:creationId xmlns:p14="http://schemas.microsoft.com/office/powerpoint/2010/main" val="1152665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p>
            <a:fld id="{477B06A0-1F47-E34E-93BD-C0F2C5E59BA7}" type="datetimeFigureOut">
              <a:rPr lang="en-US" smtClean="0"/>
              <a:t>2/8/2012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78E347-B43B-984E-BB22-8BCC03D190B0}" type="slidenum">
              <a:rPr lang="en-US" smtClean="0"/>
              <a:t>‹#›</a:t>
            </a:fld>
            <a:endParaRPr lang="en-US"/>
          </a:p>
        </p:txBody>
      </p:sp>
    </p:spTree>
    <p:extLst>
      <p:ext uri="{BB962C8B-B14F-4D97-AF65-F5344CB8AC3E}">
        <p14:creationId xmlns:p14="http://schemas.microsoft.com/office/powerpoint/2010/main" val="2305843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p>
            <a:fld id="{477B06A0-1F47-E34E-93BD-C0F2C5E59BA7}" type="datetimeFigureOut">
              <a:rPr lang="en-US" smtClean="0"/>
              <a:t>2/8/2012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878E347-B43B-984E-BB22-8BCC03D190B0}" type="slidenum">
              <a:rPr lang="en-US" smtClean="0"/>
              <a:t>‹#›</a:t>
            </a:fld>
            <a:endParaRPr lang="en-US"/>
          </a:p>
        </p:txBody>
      </p:sp>
    </p:spTree>
    <p:extLst>
      <p:ext uri="{BB962C8B-B14F-4D97-AF65-F5344CB8AC3E}">
        <p14:creationId xmlns:p14="http://schemas.microsoft.com/office/powerpoint/2010/main" val="30100524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477B06A0-1F47-E34E-93BD-C0F2C5E59BA7}" type="datetimeFigureOut">
              <a:rPr lang="en-US" smtClean="0"/>
              <a:t>2/8/2012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878E347-B43B-984E-BB22-8BCC03D190B0}" type="slidenum">
              <a:rPr lang="en-US" smtClean="0"/>
              <a:t>‹#›</a:t>
            </a:fld>
            <a:endParaRPr lang="en-US"/>
          </a:p>
        </p:txBody>
      </p:sp>
    </p:spTree>
    <p:extLst>
      <p:ext uri="{BB962C8B-B14F-4D97-AF65-F5344CB8AC3E}">
        <p14:creationId xmlns:p14="http://schemas.microsoft.com/office/powerpoint/2010/main" val="2921786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7B06A0-1F47-E34E-93BD-C0F2C5E59BA7}" type="datetimeFigureOut">
              <a:rPr lang="en-US" smtClean="0"/>
              <a:t>2/8/2012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878E347-B43B-984E-BB22-8BCC03D190B0}" type="slidenum">
              <a:rPr lang="en-US" smtClean="0"/>
              <a:t>‹#›</a:t>
            </a:fld>
            <a:endParaRPr lang="en-US"/>
          </a:p>
        </p:txBody>
      </p:sp>
    </p:spTree>
    <p:extLst>
      <p:ext uri="{BB962C8B-B14F-4D97-AF65-F5344CB8AC3E}">
        <p14:creationId xmlns:p14="http://schemas.microsoft.com/office/powerpoint/2010/main" val="21618122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477B06A0-1F47-E34E-93BD-C0F2C5E59BA7}" type="datetimeFigureOut">
              <a:rPr lang="en-US" smtClean="0"/>
              <a:t>2/8/2012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78E347-B43B-984E-BB22-8BCC03D190B0}" type="slidenum">
              <a:rPr lang="en-US" smtClean="0"/>
              <a:t>‹#›</a:t>
            </a:fld>
            <a:endParaRPr lang="en-US"/>
          </a:p>
        </p:txBody>
      </p:sp>
    </p:spTree>
    <p:extLst>
      <p:ext uri="{BB962C8B-B14F-4D97-AF65-F5344CB8AC3E}">
        <p14:creationId xmlns:p14="http://schemas.microsoft.com/office/powerpoint/2010/main" val="23250254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477B06A0-1F47-E34E-93BD-C0F2C5E59BA7}" type="datetimeFigureOut">
              <a:rPr lang="en-US" smtClean="0"/>
              <a:t>2/8/2012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78E347-B43B-984E-BB22-8BCC03D190B0}" type="slidenum">
              <a:rPr lang="en-US" smtClean="0"/>
              <a:t>‹#›</a:t>
            </a:fld>
            <a:endParaRPr lang="en-US"/>
          </a:p>
        </p:txBody>
      </p:sp>
    </p:spTree>
    <p:extLst>
      <p:ext uri="{BB962C8B-B14F-4D97-AF65-F5344CB8AC3E}">
        <p14:creationId xmlns:p14="http://schemas.microsoft.com/office/powerpoint/2010/main" val="15545486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7B06A0-1F47-E34E-93BD-C0F2C5E59BA7}" type="datetimeFigureOut">
              <a:rPr lang="en-US" smtClean="0"/>
              <a:t>2/8/2012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78E347-B43B-984E-BB22-8BCC03D190B0}" type="slidenum">
              <a:rPr lang="en-US" smtClean="0"/>
              <a:t>‹#›</a:t>
            </a:fld>
            <a:endParaRPr lang="en-US"/>
          </a:p>
        </p:txBody>
      </p:sp>
    </p:spTree>
    <p:extLst>
      <p:ext uri="{BB962C8B-B14F-4D97-AF65-F5344CB8AC3E}">
        <p14:creationId xmlns:p14="http://schemas.microsoft.com/office/powerpoint/2010/main" val="32102347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hyperlink" Target="http://hitchhikerweb2.wikispaces.com/"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J001209 PowerPoint - Backgroun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Box 1"/>
          <p:cNvSpPr txBox="1"/>
          <p:nvPr/>
        </p:nvSpPr>
        <p:spPr>
          <a:xfrm>
            <a:off x="1371597" y="2317468"/>
            <a:ext cx="6982691" cy="584775"/>
          </a:xfrm>
          <a:prstGeom prst="rect">
            <a:avLst/>
          </a:prstGeom>
          <a:noFill/>
        </p:spPr>
        <p:txBody>
          <a:bodyPr wrap="square" rtlCol="0">
            <a:spAutoFit/>
          </a:bodyPr>
          <a:lstStyle/>
          <a:p>
            <a:r>
              <a:rPr lang="en-NZ" sz="3200" dirty="0" err="1" smtClean="0">
                <a:solidFill>
                  <a:schemeClr val="tx1">
                    <a:lumMod val="95000"/>
                    <a:lumOff val="5000"/>
                  </a:schemeClr>
                </a:solidFill>
              </a:rPr>
              <a:t>Wikispaces</a:t>
            </a:r>
            <a:r>
              <a:rPr lang="en-NZ" sz="3200" dirty="0" smtClean="0">
                <a:solidFill>
                  <a:schemeClr val="tx1">
                    <a:lumMod val="95000"/>
                    <a:lumOff val="5000"/>
                  </a:schemeClr>
                </a:solidFill>
              </a:rPr>
              <a:t>: A shared </a:t>
            </a:r>
            <a:r>
              <a:rPr lang="en-NZ" sz="3200" dirty="0" err="1" smtClean="0">
                <a:solidFill>
                  <a:schemeClr val="tx1">
                    <a:lumMod val="95000"/>
                    <a:lumOff val="5000"/>
                  </a:schemeClr>
                </a:solidFill>
              </a:rPr>
              <a:t>webspace</a:t>
            </a:r>
            <a:endParaRPr lang="en-NZ" sz="3200" dirty="0">
              <a:solidFill>
                <a:schemeClr val="tx1">
                  <a:lumMod val="95000"/>
                  <a:lumOff val="5000"/>
                </a:schemeClr>
              </a:solidFill>
            </a:endParaRPr>
          </a:p>
        </p:txBody>
      </p:sp>
    </p:spTree>
    <p:extLst>
      <p:ext uri="{BB962C8B-B14F-4D97-AF65-F5344CB8AC3E}">
        <p14:creationId xmlns:p14="http://schemas.microsoft.com/office/powerpoint/2010/main" val="7795491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err="1" smtClean="0"/>
              <a:t>Wikispaces</a:t>
            </a:r>
            <a:endParaRPr lang="en-NZ" dirty="0"/>
          </a:p>
        </p:txBody>
      </p:sp>
      <p:sp>
        <p:nvSpPr>
          <p:cNvPr id="3" name="Content Placeholder 2"/>
          <p:cNvSpPr>
            <a:spLocks noGrp="1"/>
          </p:cNvSpPr>
          <p:nvPr>
            <p:ph idx="1"/>
          </p:nvPr>
        </p:nvSpPr>
        <p:spPr>
          <a:xfrm>
            <a:off x="457200" y="1600201"/>
            <a:ext cx="8229600" cy="1665514"/>
          </a:xfrm>
        </p:spPr>
        <p:txBody>
          <a:bodyPr/>
          <a:lstStyle/>
          <a:p>
            <a:r>
              <a:rPr lang="en-NZ" dirty="0" smtClean="0"/>
              <a:t>The purpose of this workshop is to introduce the </a:t>
            </a:r>
            <a:r>
              <a:rPr lang="en-NZ" dirty="0" err="1" smtClean="0"/>
              <a:t>wikispaces</a:t>
            </a:r>
            <a:r>
              <a:rPr lang="en-NZ" dirty="0" smtClean="0"/>
              <a:t> wiki.</a:t>
            </a:r>
          </a:p>
          <a:p>
            <a:endParaRPr lang="en-NZ"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357" y="2895551"/>
            <a:ext cx="8870950" cy="3675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29079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err="1" smtClean="0"/>
              <a:t>Wikispaces</a:t>
            </a:r>
            <a:endParaRPr lang="en-NZ" dirty="0"/>
          </a:p>
        </p:txBody>
      </p:sp>
      <p:sp>
        <p:nvSpPr>
          <p:cNvPr id="3" name="Content Placeholder 2"/>
          <p:cNvSpPr>
            <a:spLocks noGrp="1"/>
          </p:cNvSpPr>
          <p:nvPr>
            <p:ph idx="1"/>
          </p:nvPr>
        </p:nvSpPr>
        <p:spPr/>
        <p:txBody>
          <a:bodyPr>
            <a:normAutofit fontScale="92500" lnSpcReduction="20000"/>
          </a:bodyPr>
          <a:lstStyle/>
          <a:p>
            <a:r>
              <a:rPr lang="en-NZ" dirty="0" err="1" smtClean="0"/>
              <a:t>Wikispaces</a:t>
            </a:r>
            <a:r>
              <a:rPr lang="en-NZ" dirty="0" smtClean="0"/>
              <a:t> is an organisation that offers free wikis for educational purposes.</a:t>
            </a:r>
          </a:p>
          <a:p>
            <a:r>
              <a:rPr lang="en-NZ" dirty="0" err="1" smtClean="0"/>
              <a:t>Wikispaces</a:t>
            </a:r>
            <a:r>
              <a:rPr lang="en-NZ" dirty="0" smtClean="0"/>
              <a:t> offers easily editable wikis with a wide ranges of tools for creating your wiki.</a:t>
            </a:r>
          </a:p>
          <a:p>
            <a:r>
              <a:rPr lang="en-NZ" dirty="0" smtClean="0"/>
              <a:t>The advantage of a </a:t>
            </a:r>
            <a:r>
              <a:rPr lang="en-NZ" dirty="0" err="1" smtClean="0"/>
              <a:t>wikispace</a:t>
            </a:r>
            <a:r>
              <a:rPr lang="en-NZ" dirty="0" smtClean="0"/>
              <a:t> wiki is a wider option of tools and ability to create multiple pages. </a:t>
            </a:r>
          </a:p>
          <a:p>
            <a:r>
              <a:rPr lang="en-NZ" dirty="0" smtClean="0"/>
              <a:t>The </a:t>
            </a:r>
            <a:r>
              <a:rPr lang="en-NZ" dirty="0" err="1" smtClean="0"/>
              <a:t>wikispace</a:t>
            </a:r>
            <a:r>
              <a:rPr lang="en-NZ" dirty="0" smtClean="0"/>
              <a:t> is also available after the </a:t>
            </a:r>
            <a:r>
              <a:rPr lang="en-NZ" dirty="0" err="1" smtClean="0"/>
              <a:t>moodle</a:t>
            </a:r>
            <a:r>
              <a:rPr lang="en-NZ" dirty="0" smtClean="0"/>
              <a:t> module ends.</a:t>
            </a:r>
          </a:p>
          <a:p>
            <a:r>
              <a:rPr lang="en-NZ" dirty="0" smtClean="0"/>
              <a:t>The ownership of a Wiki is always shared.</a:t>
            </a:r>
            <a:endParaRPr lang="en-NZ" dirty="0"/>
          </a:p>
        </p:txBody>
      </p:sp>
    </p:spTree>
    <p:extLst>
      <p:ext uri="{BB962C8B-B14F-4D97-AF65-F5344CB8AC3E}">
        <p14:creationId xmlns:p14="http://schemas.microsoft.com/office/powerpoint/2010/main" val="42083116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err="1" smtClean="0"/>
              <a:t>Wikispaces</a:t>
            </a:r>
            <a:endParaRPr lang="en-NZ" dirty="0"/>
          </a:p>
        </p:txBody>
      </p:sp>
      <p:sp>
        <p:nvSpPr>
          <p:cNvPr id="3" name="Content Placeholder 2"/>
          <p:cNvSpPr>
            <a:spLocks noGrp="1"/>
          </p:cNvSpPr>
          <p:nvPr>
            <p:ph idx="1"/>
          </p:nvPr>
        </p:nvSpPr>
        <p:spPr/>
        <p:txBody>
          <a:bodyPr/>
          <a:lstStyle/>
          <a:p>
            <a:pPr marL="0" indent="0">
              <a:buNone/>
            </a:pPr>
            <a:r>
              <a:rPr lang="en-NZ" dirty="0" smtClean="0"/>
              <a:t>www.wikispaces.com </a:t>
            </a:r>
          </a:p>
          <a:p>
            <a:pPr marL="0" indent="0">
              <a:buNone/>
            </a:pPr>
            <a:endParaRPr lang="en-NZ"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24" y="2222808"/>
            <a:ext cx="9015274" cy="4550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47278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Click on Join. </a:t>
            </a:r>
            <a:br>
              <a:rPr lang="en-NZ" dirty="0" smtClean="0"/>
            </a:br>
            <a:r>
              <a:rPr lang="en-NZ" dirty="0" smtClean="0"/>
              <a:t>Make a wiki later.</a:t>
            </a:r>
            <a:endParaRPr lang="en-NZ"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8" y="2207381"/>
            <a:ext cx="8895425" cy="3419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27603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This is my dashboard when signed in.</a:t>
            </a:r>
            <a:endParaRPr lang="en-NZ" dirty="0"/>
          </a:p>
        </p:txBody>
      </p:sp>
      <p:sp>
        <p:nvSpPr>
          <p:cNvPr id="3" name="Content Placeholder 2"/>
          <p:cNvSpPr>
            <a:spLocks noGrp="1"/>
          </p:cNvSpPr>
          <p:nvPr>
            <p:ph idx="1"/>
          </p:nvPr>
        </p:nvSpPr>
        <p:spPr/>
        <p:txBody>
          <a:bodyPr/>
          <a:lstStyle/>
          <a:p>
            <a:endParaRPr lang="en-NZ"/>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456" y="1141968"/>
            <a:ext cx="7818437" cy="560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92686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This is the wiki in which we will be practicing our wiki skills.</a:t>
            </a:r>
            <a:endParaRPr lang="en-NZ"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430" y="1766657"/>
            <a:ext cx="8898113" cy="4829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446004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40854"/>
            <a:ext cx="8229600" cy="3285309"/>
          </a:xfrm>
        </p:spPr>
        <p:txBody>
          <a:bodyPr>
            <a:normAutofit lnSpcReduction="10000"/>
          </a:bodyPr>
          <a:lstStyle/>
          <a:p>
            <a:pPr marL="0" indent="0">
              <a:buNone/>
            </a:pPr>
            <a:r>
              <a:rPr lang="en-NZ" dirty="0" smtClean="0"/>
              <a:t>Administration area: (visible only to members)</a:t>
            </a:r>
          </a:p>
          <a:p>
            <a:pPr marL="0" indent="0">
              <a:buNone/>
            </a:pPr>
            <a:r>
              <a:rPr lang="en-NZ" dirty="0" smtClean="0"/>
              <a:t>Home</a:t>
            </a:r>
          </a:p>
          <a:p>
            <a:pPr marL="0" indent="0">
              <a:buNone/>
            </a:pPr>
            <a:r>
              <a:rPr lang="en-NZ" dirty="0" smtClean="0"/>
              <a:t>Projects</a:t>
            </a:r>
          </a:p>
          <a:p>
            <a:pPr marL="0" indent="0">
              <a:buNone/>
            </a:pPr>
            <a:r>
              <a:rPr lang="en-NZ" dirty="0" smtClean="0"/>
              <a:t>Pages and Files</a:t>
            </a:r>
          </a:p>
          <a:p>
            <a:pPr marL="0" indent="0">
              <a:buNone/>
            </a:pPr>
            <a:r>
              <a:rPr lang="en-NZ" dirty="0" smtClean="0"/>
              <a:t>Members</a:t>
            </a:r>
          </a:p>
          <a:p>
            <a:pPr marL="0" indent="0">
              <a:buNone/>
            </a:pPr>
            <a:r>
              <a:rPr lang="en-NZ" dirty="0" smtClean="0"/>
              <a:t>Manage Wiki</a:t>
            </a:r>
            <a:endParaRPr lang="en-NZ"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5984" y="110139"/>
            <a:ext cx="2329294" cy="2659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89805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6078" y="3213716"/>
            <a:ext cx="8229600" cy="2743771"/>
          </a:xfrm>
        </p:spPr>
        <p:txBody>
          <a:bodyPr/>
          <a:lstStyle/>
          <a:p>
            <a:pPr marL="0" indent="0">
              <a:buNone/>
            </a:pPr>
            <a:r>
              <a:rPr lang="en-NZ" dirty="0" smtClean="0"/>
              <a:t>Wiki Home:</a:t>
            </a:r>
          </a:p>
          <a:p>
            <a:pPr marL="0" indent="0">
              <a:buNone/>
            </a:pPr>
            <a:r>
              <a:rPr lang="en-NZ" dirty="0" smtClean="0"/>
              <a:t>This link always takes you back to the home page. This is the page that is the welcome page where you should set out the aims of the wiki.</a:t>
            </a:r>
          </a:p>
          <a:p>
            <a:pPr marL="0" indent="0">
              <a:buNone/>
            </a:pPr>
            <a:r>
              <a:rPr lang="en-NZ" dirty="0" smtClean="0"/>
              <a:t>The Welcome Page: </a:t>
            </a:r>
            <a:r>
              <a:rPr lang="en-NZ" dirty="0" smtClean="0">
                <a:sym typeface="Wingdings" pitchFamily="2" charset="2"/>
              </a:rPr>
              <a:t></a:t>
            </a:r>
            <a:endParaRPr lang="en-NZ"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2137" y="160908"/>
            <a:ext cx="2162175" cy="2946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1003177" y="1757779"/>
            <a:ext cx="2398960"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7334541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116061"/>
            <a:ext cx="8229600" cy="3311942"/>
          </a:xfrm>
        </p:spPr>
        <p:txBody>
          <a:bodyPr/>
          <a:lstStyle/>
          <a:p>
            <a:pPr marL="0" indent="0">
              <a:buNone/>
            </a:pPr>
            <a:r>
              <a:rPr lang="en-NZ" dirty="0" smtClean="0"/>
              <a:t>Projects</a:t>
            </a:r>
          </a:p>
          <a:p>
            <a:pPr marL="0" indent="0">
              <a:buNone/>
            </a:pPr>
            <a:r>
              <a:rPr lang="en-NZ" dirty="0" smtClean="0"/>
              <a:t>This is a new feature: you can divide your members into groups and they can create their own pages which they can share with the class.</a:t>
            </a:r>
            <a:endParaRPr lang="en-NZ"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22238" y="134275"/>
            <a:ext cx="2332838" cy="2759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flipV="1">
            <a:off x="1340528" y="1819922"/>
            <a:ext cx="2166152" cy="1775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8913564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6835" y="230820"/>
            <a:ext cx="6460308" cy="6186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16148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What is a wiki?</a:t>
            </a:r>
            <a:endParaRPr lang="en-NZ" dirty="0"/>
          </a:p>
        </p:txBody>
      </p:sp>
      <p:sp>
        <p:nvSpPr>
          <p:cNvPr id="3" name="Content Placeholder 2"/>
          <p:cNvSpPr>
            <a:spLocks noGrp="1"/>
          </p:cNvSpPr>
          <p:nvPr>
            <p:ph idx="1"/>
          </p:nvPr>
        </p:nvSpPr>
        <p:spPr/>
        <p:txBody>
          <a:bodyPr/>
          <a:lstStyle/>
          <a:p>
            <a:r>
              <a:rPr lang="en-NZ" dirty="0"/>
              <a:t>A wiki is a shared website where members can add/share content for </a:t>
            </a:r>
            <a:r>
              <a:rPr lang="en-NZ" dirty="0" smtClean="0"/>
              <a:t>others</a:t>
            </a:r>
          </a:p>
          <a:p>
            <a:r>
              <a:rPr lang="en-NZ" dirty="0"/>
              <a:t> Simply a wiki is a community </a:t>
            </a:r>
            <a:r>
              <a:rPr lang="en-NZ" dirty="0" smtClean="0"/>
              <a:t>webpage</a:t>
            </a:r>
          </a:p>
          <a:p>
            <a:r>
              <a:rPr lang="en-NZ" dirty="0" smtClean="0"/>
              <a:t>Members of a wiki can collaboratively build a learning community resource</a:t>
            </a:r>
            <a:endParaRPr lang="en-NZ" dirty="0"/>
          </a:p>
        </p:txBody>
      </p:sp>
    </p:spTree>
    <p:extLst>
      <p:ext uri="{BB962C8B-B14F-4D97-AF65-F5344CB8AC3E}">
        <p14:creationId xmlns:p14="http://schemas.microsoft.com/office/powerpoint/2010/main" val="21433006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630967"/>
            <a:ext cx="8229600" cy="2495196"/>
          </a:xfrm>
        </p:spPr>
        <p:txBody>
          <a:bodyPr/>
          <a:lstStyle/>
          <a:p>
            <a:pPr marL="0" indent="0">
              <a:buNone/>
            </a:pPr>
            <a:r>
              <a:rPr lang="en-NZ" dirty="0" smtClean="0"/>
              <a:t>Pages and Files</a:t>
            </a:r>
          </a:p>
          <a:p>
            <a:pPr marL="0" indent="0">
              <a:buNone/>
            </a:pPr>
            <a:r>
              <a:rPr lang="en-NZ" dirty="0" smtClean="0"/>
              <a:t>Add new pages</a:t>
            </a:r>
          </a:p>
          <a:p>
            <a:pPr marL="0" indent="0">
              <a:buNone/>
            </a:pPr>
            <a:r>
              <a:rPr lang="en-NZ" dirty="0" smtClean="0"/>
              <a:t>Upload Files before they are inserted into pages (just like Moodle)</a:t>
            </a:r>
            <a:endParaRPr lang="en-NZ"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1115" y="116520"/>
            <a:ext cx="216217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1411550" y="2405849"/>
            <a:ext cx="2015231"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1345251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918" y="302412"/>
            <a:ext cx="8868793" cy="3754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43883" y="4332303"/>
            <a:ext cx="8327255" cy="1200329"/>
          </a:xfrm>
          <a:prstGeom prst="rect">
            <a:avLst/>
          </a:prstGeom>
          <a:noFill/>
        </p:spPr>
        <p:txBody>
          <a:bodyPr wrap="square" rtlCol="0">
            <a:spAutoFit/>
          </a:bodyPr>
          <a:lstStyle/>
          <a:p>
            <a:r>
              <a:rPr lang="en-NZ" dirty="0" smtClean="0"/>
              <a:t>Manage Files</a:t>
            </a:r>
          </a:p>
          <a:p>
            <a:r>
              <a:rPr lang="en-NZ" dirty="0" smtClean="0"/>
              <a:t>Upload Files</a:t>
            </a:r>
          </a:p>
          <a:p>
            <a:r>
              <a:rPr lang="en-NZ" dirty="0" smtClean="0"/>
              <a:t>Tag files (important)</a:t>
            </a:r>
          </a:p>
          <a:p>
            <a:r>
              <a:rPr lang="en-NZ" dirty="0" smtClean="0"/>
              <a:t>Create a new page</a:t>
            </a:r>
            <a:endParaRPr lang="en-NZ" dirty="0"/>
          </a:p>
        </p:txBody>
      </p:sp>
    </p:spTree>
    <p:extLst>
      <p:ext uri="{BB962C8B-B14F-4D97-AF65-F5344CB8AC3E}">
        <p14:creationId xmlns:p14="http://schemas.microsoft.com/office/powerpoint/2010/main" val="42630906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746377"/>
            <a:ext cx="8229600" cy="2379786"/>
          </a:xfrm>
        </p:spPr>
        <p:txBody>
          <a:bodyPr/>
          <a:lstStyle/>
          <a:p>
            <a:pPr marL="0" indent="0">
              <a:buNone/>
            </a:pPr>
            <a:r>
              <a:rPr lang="en-NZ" dirty="0" smtClean="0"/>
              <a:t>Members</a:t>
            </a:r>
          </a:p>
          <a:p>
            <a:pPr marL="0" indent="0">
              <a:buNone/>
            </a:pPr>
            <a:r>
              <a:rPr lang="en-NZ" dirty="0" smtClean="0"/>
              <a:t>Manage your wiki members.</a:t>
            </a:r>
          </a:p>
          <a:p>
            <a:pPr marL="0" indent="0">
              <a:buNone/>
            </a:pPr>
            <a:r>
              <a:rPr lang="en-NZ" dirty="0" smtClean="0"/>
              <a:t>If you have created the wiki you are the administrator.</a:t>
            </a:r>
            <a:endParaRPr lang="en-NZ"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1115" y="116520"/>
            <a:ext cx="216217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a:off x="1535837" y="2610035"/>
            <a:ext cx="1873188"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7163432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193" y="214282"/>
            <a:ext cx="8525384"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50193" y="4199138"/>
            <a:ext cx="8525384" cy="2246769"/>
          </a:xfrm>
          <a:prstGeom prst="rect">
            <a:avLst/>
          </a:prstGeom>
          <a:noFill/>
        </p:spPr>
        <p:txBody>
          <a:bodyPr wrap="square" rtlCol="0">
            <a:spAutoFit/>
          </a:bodyPr>
          <a:lstStyle/>
          <a:p>
            <a:r>
              <a:rPr lang="en-NZ" sz="2800" dirty="0" smtClean="0"/>
              <a:t>Members:</a:t>
            </a:r>
          </a:p>
          <a:p>
            <a:r>
              <a:rPr lang="en-NZ" sz="2800" dirty="0" smtClean="0"/>
              <a:t>Invite People</a:t>
            </a:r>
          </a:p>
          <a:p>
            <a:r>
              <a:rPr lang="en-NZ" sz="2800" dirty="0" smtClean="0"/>
              <a:t>Remove People</a:t>
            </a:r>
          </a:p>
          <a:p>
            <a:r>
              <a:rPr lang="en-NZ" sz="2800" dirty="0" smtClean="0"/>
              <a:t>Change roles: member to organizer or organizer to member</a:t>
            </a:r>
            <a:endParaRPr lang="en-NZ" sz="2800" dirty="0"/>
          </a:p>
        </p:txBody>
      </p:sp>
    </p:spTree>
    <p:extLst>
      <p:ext uri="{BB962C8B-B14F-4D97-AF65-F5344CB8AC3E}">
        <p14:creationId xmlns:p14="http://schemas.microsoft.com/office/powerpoint/2010/main" val="29763932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613212"/>
            <a:ext cx="8229600" cy="2512951"/>
          </a:xfrm>
        </p:spPr>
        <p:txBody>
          <a:bodyPr/>
          <a:lstStyle/>
          <a:p>
            <a:pPr marL="0" indent="0">
              <a:buNone/>
            </a:pPr>
            <a:r>
              <a:rPr lang="en-NZ" dirty="0" smtClean="0"/>
              <a:t>Recent Changes</a:t>
            </a:r>
          </a:p>
          <a:p>
            <a:pPr marL="0" indent="0">
              <a:buNone/>
            </a:pPr>
            <a:r>
              <a:rPr lang="en-NZ" dirty="0" smtClean="0"/>
              <a:t>A list of recent activity on the wiki.</a:t>
            </a:r>
            <a:endParaRPr lang="en-NZ"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1116" y="116520"/>
            <a:ext cx="2075386" cy="3291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a:off x="1411550" y="2725445"/>
            <a:ext cx="2006353"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2172756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 list of recent changes/alterations</a:t>
            </a:r>
            <a:endParaRPr lang="en-NZ"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281" y="1748901"/>
            <a:ext cx="8775022" cy="4793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59566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407881"/>
            <a:ext cx="8229600" cy="2718282"/>
          </a:xfrm>
        </p:spPr>
        <p:txBody>
          <a:bodyPr/>
          <a:lstStyle/>
          <a:p>
            <a:pPr marL="0" indent="0">
              <a:buNone/>
            </a:pPr>
            <a:r>
              <a:rPr lang="en-NZ" dirty="0" smtClean="0"/>
              <a:t>Manage Wiki</a:t>
            </a:r>
          </a:p>
          <a:p>
            <a:pPr marL="0" indent="0">
              <a:buNone/>
            </a:pPr>
            <a:r>
              <a:rPr lang="en-NZ" dirty="0" smtClean="0"/>
              <a:t>This is the administration centre of your wiki. This is where you can control the look, security, theme etc… of your wiki.</a:t>
            </a:r>
            <a:endParaRPr lang="en-NZ"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1116" y="116520"/>
            <a:ext cx="2075386" cy="3291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35028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Manage Wiki</a:t>
            </a:r>
            <a:endParaRPr lang="en-NZ"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768" y="2180310"/>
            <a:ext cx="8867945" cy="4473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180016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To create a new page click on Pages and Files then New Page.</a:t>
            </a:r>
            <a:endParaRPr lang="en-NZ"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553" y="3883349"/>
            <a:ext cx="8966447" cy="170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5450889" y="1417638"/>
            <a:ext cx="1757779" cy="268384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1593566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Name your page and then add tags. Click on Create.</a:t>
            </a:r>
            <a:endParaRPr lang="en-NZ"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926" y="2400485"/>
            <a:ext cx="8267700" cy="361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26482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The worlds most famous wiki</a:t>
            </a:r>
            <a:endParaRPr lang="en-NZ" dirty="0"/>
          </a:p>
        </p:txBody>
      </p:sp>
      <p:sp>
        <p:nvSpPr>
          <p:cNvPr id="3" name="Content Placeholder 2"/>
          <p:cNvSpPr>
            <a:spLocks noGrp="1"/>
          </p:cNvSpPr>
          <p:nvPr>
            <p:ph sz="half" idx="1"/>
          </p:nvPr>
        </p:nvSpPr>
        <p:spPr/>
        <p:txBody>
          <a:bodyPr>
            <a:normAutofit fontScale="92500" lnSpcReduction="20000"/>
          </a:bodyPr>
          <a:lstStyle/>
          <a:p>
            <a:r>
              <a:rPr lang="en-NZ" dirty="0" smtClean="0"/>
              <a:t>Wikipedia</a:t>
            </a:r>
          </a:p>
          <a:p>
            <a:r>
              <a:rPr lang="en-NZ" dirty="0"/>
              <a:t>The most commonly known wiki is Wikipedia where a vast community of 'experts' have compiled a word wide community encyclopaedia where content is constantly being uploaded and added to</a:t>
            </a:r>
            <a:r>
              <a:rPr lang="en-NZ" dirty="0" smtClean="0"/>
              <a:t>.</a:t>
            </a:r>
          </a:p>
          <a:p>
            <a:r>
              <a:rPr lang="en-NZ" dirty="0" smtClean="0"/>
              <a:t>Changes can be easily undone </a:t>
            </a:r>
            <a:r>
              <a:rPr lang="en-NZ" dirty="0" smtClean="0">
                <a:sym typeface="Wingdings" pitchFamily="2" charset="2"/>
              </a:rPr>
              <a:t></a:t>
            </a:r>
            <a:r>
              <a:rPr lang="en-NZ" dirty="0"/>
              <a:t/>
            </a:r>
            <a:br>
              <a:rPr lang="en-NZ" dirty="0"/>
            </a:br>
            <a:endParaRPr lang="en-NZ" dirty="0" smtClean="0"/>
          </a:p>
          <a:p>
            <a:endParaRPr lang="en-NZ"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58740" y="1881052"/>
            <a:ext cx="3231969" cy="3231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49183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Your page has now been created</a:t>
            </a:r>
            <a:endParaRPr lang="en-NZ"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 y="1633490"/>
            <a:ext cx="7696200" cy="5157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0349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031" y="307019"/>
            <a:ext cx="8524875"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03031" y="1677880"/>
            <a:ext cx="8719027" cy="369332"/>
          </a:xfrm>
          <a:prstGeom prst="rect">
            <a:avLst/>
          </a:prstGeom>
          <a:noFill/>
        </p:spPr>
        <p:txBody>
          <a:bodyPr wrap="square" rtlCol="0">
            <a:spAutoFit/>
          </a:bodyPr>
          <a:lstStyle/>
          <a:p>
            <a:r>
              <a:rPr lang="en-NZ" dirty="0" smtClean="0"/>
              <a:t>Bold      Italic     Underline  Text Colour      Font Style          bullets number         bullets       line</a:t>
            </a:r>
            <a:endParaRPr lang="en-NZ" dirty="0"/>
          </a:p>
        </p:txBody>
      </p:sp>
      <p:cxnSp>
        <p:nvCxnSpPr>
          <p:cNvPr id="6" name="Straight Arrow Connector 5"/>
          <p:cNvCxnSpPr/>
          <p:nvPr/>
        </p:nvCxnSpPr>
        <p:spPr>
          <a:xfrm flipV="1">
            <a:off x="461639" y="916619"/>
            <a:ext cx="35511" cy="76126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H="1" flipV="1">
            <a:off x="763480" y="1003177"/>
            <a:ext cx="443883" cy="67470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H="1" flipV="1">
            <a:off x="1065320" y="1003177"/>
            <a:ext cx="1038688" cy="763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1278384" y="1003177"/>
            <a:ext cx="1828800" cy="7634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stCxn id="4" idx="0"/>
          </p:cNvCxnSpPr>
          <p:nvPr/>
        </p:nvCxnSpPr>
        <p:spPr>
          <a:xfrm flipH="1" flipV="1">
            <a:off x="1917579" y="1003178"/>
            <a:ext cx="2644966" cy="67470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H="1" flipV="1">
            <a:off x="2441359" y="916619"/>
            <a:ext cx="3799643" cy="85003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H="1" flipV="1">
            <a:off x="2743201" y="916620"/>
            <a:ext cx="4705164" cy="85003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H="1" flipV="1">
            <a:off x="2991775" y="852256"/>
            <a:ext cx="5566299" cy="87001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488272" y="2681056"/>
            <a:ext cx="8239634" cy="584775"/>
          </a:xfrm>
          <a:prstGeom prst="rect">
            <a:avLst/>
          </a:prstGeom>
          <a:noFill/>
        </p:spPr>
        <p:txBody>
          <a:bodyPr wrap="square" rtlCol="0">
            <a:spAutoFit/>
          </a:bodyPr>
          <a:lstStyle/>
          <a:p>
            <a:r>
              <a:rPr lang="en-NZ" sz="3200" dirty="0" smtClean="0"/>
              <a:t>Standard controls for all </a:t>
            </a:r>
            <a:r>
              <a:rPr lang="en-NZ" sz="3200" dirty="0" err="1" smtClean="0"/>
              <a:t>wikispace</a:t>
            </a:r>
            <a:r>
              <a:rPr lang="en-NZ" sz="3200" dirty="0" smtClean="0"/>
              <a:t> pages:</a:t>
            </a:r>
            <a:endParaRPr lang="en-NZ" sz="3200" dirty="0"/>
          </a:p>
        </p:txBody>
      </p:sp>
    </p:spTree>
    <p:extLst>
      <p:ext uri="{BB962C8B-B14F-4D97-AF65-F5344CB8AC3E}">
        <p14:creationId xmlns:p14="http://schemas.microsoft.com/office/powerpoint/2010/main" val="14984866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58" y="240159"/>
            <a:ext cx="8610600" cy="344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37351" y="3915052"/>
            <a:ext cx="8487053" cy="2246769"/>
          </a:xfrm>
          <a:prstGeom prst="rect">
            <a:avLst/>
          </a:prstGeom>
          <a:noFill/>
        </p:spPr>
        <p:txBody>
          <a:bodyPr wrap="square" rtlCol="0">
            <a:spAutoFit/>
          </a:bodyPr>
          <a:lstStyle/>
          <a:p>
            <a:r>
              <a:rPr lang="en-NZ" sz="2800" dirty="0" smtClean="0"/>
              <a:t>You can type straight into the wiki page and adjust font etc…..</a:t>
            </a:r>
          </a:p>
          <a:p>
            <a:r>
              <a:rPr lang="en-NZ" sz="2800" dirty="0" smtClean="0"/>
              <a:t>Highlight the text to change.</a:t>
            </a:r>
          </a:p>
          <a:p>
            <a:r>
              <a:rPr lang="en-NZ" sz="2800" dirty="0" smtClean="0"/>
              <a:t>Don’t forget to press save when happy with what you have entered.</a:t>
            </a:r>
            <a:endParaRPr lang="en-NZ" sz="2800" dirty="0"/>
          </a:p>
        </p:txBody>
      </p:sp>
    </p:spTree>
    <p:extLst>
      <p:ext uri="{BB962C8B-B14F-4D97-AF65-F5344CB8AC3E}">
        <p14:creationId xmlns:p14="http://schemas.microsoft.com/office/powerpoint/2010/main" val="218276807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en-NZ" sz="3600" dirty="0" smtClean="0"/>
              <a:t>Link: this is for linking words and graphics to webpages or files or other wiki pages.</a:t>
            </a:r>
          </a:p>
          <a:p>
            <a:pPr marL="0" indent="0">
              <a:buNone/>
            </a:pPr>
            <a:r>
              <a:rPr lang="en-NZ" sz="3600" dirty="0" smtClean="0"/>
              <a:t>File: this is for adding file download links to the page and for uploading files to the wiki.</a:t>
            </a:r>
          </a:p>
          <a:p>
            <a:pPr marL="0" indent="0">
              <a:buNone/>
            </a:pPr>
            <a:r>
              <a:rPr lang="en-NZ" sz="3600" dirty="0" smtClean="0"/>
              <a:t>Widget: this is for adding widgets to the page. A widget is a tool for adding web 2.0 content such as an embedded </a:t>
            </a:r>
            <a:r>
              <a:rPr lang="en-NZ" sz="3600" dirty="0" err="1" smtClean="0"/>
              <a:t>youtube</a:t>
            </a:r>
            <a:r>
              <a:rPr lang="en-NZ" sz="3600" dirty="0" smtClean="0"/>
              <a:t> video or calendar.</a:t>
            </a:r>
            <a:endParaRPr lang="en-NZ" sz="3600" dirty="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527" y="386226"/>
            <a:ext cx="8410575" cy="84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526293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Linking from an image or text</a:t>
            </a:r>
            <a:endParaRPr lang="en-NZ"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1952" y="1226090"/>
            <a:ext cx="6540500" cy="409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57200" y="5539666"/>
            <a:ext cx="8065363" cy="646331"/>
          </a:xfrm>
          <a:prstGeom prst="rect">
            <a:avLst/>
          </a:prstGeom>
          <a:noFill/>
        </p:spPr>
        <p:txBody>
          <a:bodyPr wrap="square" rtlCol="0">
            <a:spAutoFit/>
          </a:bodyPr>
          <a:lstStyle/>
          <a:p>
            <a:r>
              <a:rPr lang="en-NZ" dirty="0" smtClean="0"/>
              <a:t>Highlight text, click Link then external link, type or paste in URL and click add link. I usually tick New Window so user is not taken out of wiki.</a:t>
            </a:r>
            <a:endParaRPr lang="en-NZ" dirty="0"/>
          </a:p>
        </p:txBody>
      </p:sp>
    </p:spTree>
    <p:extLst>
      <p:ext uri="{BB962C8B-B14F-4D97-AF65-F5344CB8AC3E}">
        <p14:creationId xmlns:p14="http://schemas.microsoft.com/office/powerpoint/2010/main" val="30378835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965142"/>
            <a:ext cx="8229600" cy="3161021"/>
          </a:xfrm>
        </p:spPr>
        <p:txBody>
          <a:bodyPr/>
          <a:lstStyle/>
          <a:p>
            <a:pPr marL="0" indent="0">
              <a:buNone/>
            </a:pPr>
            <a:r>
              <a:rPr lang="en-NZ" dirty="0" smtClean="0"/>
              <a:t>Link is now highlighted and linked to Google. The process is similar for an image.</a:t>
            </a:r>
            <a:endParaRPr lang="en-NZ" dirty="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689" y="138112"/>
            <a:ext cx="8515350" cy="292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919495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Inserting an image</a:t>
            </a:r>
            <a:endParaRPr lang="en-NZ" dirty="0"/>
          </a:p>
        </p:txBody>
      </p:sp>
      <p:sp>
        <p:nvSpPr>
          <p:cNvPr id="3" name="Content Placeholder 2"/>
          <p:cNvSpPr>
            <a:spLocks noGrp="1"/>
          </p:cNvSpPr>
          <p:nvPr>
            <p:ph idx="1"/>
          </p:nvPr>
        </p:nvSpPr>
        <p:spPr>
          <a:xfrm>
            <a:off x="457200" y="1600200"/>
            <a:ext cx="8229600" cy="1116367"/>
          </a:xfrm>
        </p:spPr>
        <p:txBody>
          <a:bodyPr>
            <a:normAutofit fontScale="85000" lnSpcReduction="20000"/>
          </a:bodyPr>
          <a:lstStyle/>
          <a:p>
            <a:pPr marL="0" indent="0">
              <a:buNone/>
            </a:pPr>
            <a:r>
              <a:rPr lang="en-NZ" dirty="0" smtClean="0"/>
              <a:t>Click Files and Images, then Insert Files, select image or Upload File if image on your computer. Or another option is to use an External image if your image is on the web.</a:t>
            </a:r>
            <a:endParaRPr lang="en-NZ" dirty="0"/>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6413" y="2878412"/>
            <a:ext cx="6445835" cy="3892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70959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871" y="3531249"/>
            <a:ext cx="8229600" cy="1143000"/>
          </a:xfrm>
        </p:spPr>
        <p:txBody>
          <a:bodyPr>
            <a:normAutofit/>
          </a:bodyPr>
          <a:lstStyle/>
          <a:p>
            <a:pPr algn="l"/>
            <a:r>
              <a:rPr lang="en-NZ" sz="2400" dirty="0" smtClean="0"/>
              <a:t>Then you have option of alignment, size, add caption or add a link to the file.</a:t>
            </a:r>
            <a:endParaRPr lang="en-NZ" sz="2400" dirty="0"/>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677" y="86712"/>
            <a:ext cx="8496300"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218472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Widgets</a:t>
            </a:r>
            <a:endParaRPr lang="en-NZ" dirty="0"/>
          </a:p>
        </p:txBody>
      </p:sp>
      <p:sp>
        <p:nvSpPr>
          <p:cNvPr id="3" name="Content Placeholder 2"/>
          <p:cNvSpPr>
            <a:spLocks noGrp="1"/>
          </p:cNvSpPr>
          <p:nvPr>
            <p:ph idx="1"/>
          </p:nvPr>
        </p:nvSpPr>
        <p:spPr/>
        <p:txBody>
          <a:bodyPr/>
          <a:lstStyle/>
          <a:p>
            <a:r>
              <a:rPr lang="en-NZ" dirty="0" smtClean="0"/>
              <a:t>A Widget is a wiki tool that can be used to add external content to your wiki page in an embedded form. It drags content from the web to be displayed in your page.</a:t>
            </a:r>
          </a:p>
          <a:p>
            <a:r>
              <a:rPr lang="en-NZ" dirty="0" smtClean="0"/>
              <a:t>As an example I am going to demonstrate how to embed a </a:t>
            </a:r>
            <a:r>
              <a:rPr lang="en-NZ" dirty="0" err="1" smtClean="0"/>
              <a:t>youtube</a:t>
            </a:r>
            <a:r>
              <a:rPr lang="en-NZ" dirty="0" smtClean="0"/>
              <a:t> video in your wiki page.</a:t>
            </a:r>
            <a:endParaRPr lang="en-NZ" dirty="0"/>
          </a:p>
        </p:txBody>
      </p:sp>
      <p:pic>
        <p:nvPicPr>
          <p:cNvPr id="245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5494" y="79899"/>
            <a:ext cx="1441143" cy="17400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491853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Widgets available…</a:t>
            </a:r>
            <a:endParaRPr lang="en-NZ" dirty="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1575" y="2226492"/>
            <a:ext cx="6800850" cy="442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78118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Moodle Wiki</a:t>
            </a:r>
            <a:endParaRPr lang="en-NZ"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017" y="1208631"/>
            <a:ext cx="7878763" cy="3102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911800" y="5040352"/>
            <a:ext cx="7593980" cy="646331"/>
          </a:xfrm>
          <a:prstGeom prst="rect">
            <a:avLst/>
          </a:prstGeom>
          <a:noFill/>
        </p:spPr>
        <p:txBody>
          <a:bodyPr wrap="square" rtlCol="0">
            <a:spAutoFit/>
          </a:bodyPr>
          <a:lstStyle/>
          <a:p>
            <a:r>
              <a:rPr lang="en-NZ" dirty="0" smtClean="0"/>
              <a:t>In this wiki students are invited to share definitions of </a:t>
            </a:r>
            <a:r>
              <a:rPr lang="en-NZ" dirty="0" err="1" smtClean="0"/>
              <a:t>ePortfolios</a:t>
            </a:r>
            <a:r>
              <a:rPr lang="en-NZ" dirty="0" smtClean="0"/>
              <a:t> with other students. The definitions are to be sourced from the internet and referenced.</a:t>
            </a:r>
            <a:endParaRPr lang="en-NZ" dirty="0"/>
          </a:p>
        </p:txBody>
      </p:sp>
    </p:spTree>
    <p:extLst>
      <p:ext uri="{BB962C8B-B14F-4D97-AF65-F5344CB8AC3E}">
        <p14:creationId xmlns:p14="http://schemas.microsoft.com/office/powerpoint/2010/main" val="298267730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3984" y="257452"/>
            <a:ext cx="8327255" cy="646331"/>
          </a:xfrm>
          <a:prstGeom prst="rect">
            <a:avLst/>
          </a:prstGeom>
          <a:noFill/>
        </p:spPr>
        <p:txBody>
          <a:bodyPr wrap="square" rtlCol="0">
            <a:spAutoFit/>
          </a:bodyPr>
          <a:lstStyle/>
          <a:p>
            <a:r>
              <a:rPr lang="en-NZ" dirty="0" smtClean="0"/>
              <a:t>First go to </a:t>
            </a:r>
            <a:r>
              <a:rPr lang="en-NZ" dirty="0" err="1" smtClean="0"/>
              <a:t>youtube</a:t>
            </a:r>
            <a:r>
              <a:rPr lang="en-NZ" dirty="0" smtClean="0"/>
              <a:t> and locate the video you wish to embed.  Because this is embedded it gets around any copyright issues </a:t>
            </a:r>
            <a:r>
              <a:rPr lang="en-NZ" dirty="0" smtClean="0">
                <a:sym typeface="Wingdings" pitchFamily="2" charset="2"/>
              </a:rPr>
              <a:t>.</a:t>
            </a:r>
            <a:endParaRPr lang="en-NZ" dirty="0"/>
          </a:p>
        </p:txBody>
      </p:sp>
      <p:pic>
        <p:nvPicPr>
          <p:cNvPr id="266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6029" y="1373391"/>
            <a:ext cx="4983163" cy="5456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49021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681" y="703262"/>
            <a:ext cx="4983163" cy="5456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761608" y="4225772"/>
            <a:ext cx="3231472" cy="1477328"/>
          </a:xfrm>
          <a:prstGeom prst="rect">
            <a:avLst/>
          </a:prstGeom>
          <a:noFill/>
        </p:spPr>
        <p:txBody>
          <a:bodyPr wrap="square" rtlCol="0">
            <a:spAutoFit/>
          </a:bodyPr>
          <a:lstStyle/>
          <a:p>
            <a:r>
              <a:rPr lang="en-NZ" dirty="0" smtClean="0"/>
              <a:t>Click on the Embed link.</a:t>
            </a:r>
          </a:p>
          <a:p>
            <a:r>
              <a:rPr lang="en-NZ" dirty="0" smtClean="0"/>
              <a:t>Then copy the </a:t>
            </a:r>
            <a:r>
              <a:rPr lang="en-NZ" dirty="0" err="1" smtClean="0"/>
              <a:t>iframe</a:t>
            </a:r>
            <a:r>
              <a:rPr lang="en-NZ" dirty="0" smtClean="0"/>
              <a:t> code.</a:t>
            </a:r>
          </a:p>
          <a:p>
            <a:endParaRPr lang="en-NZ" dirty="0"/>
          </a:p>
          <a:p>
            <a:endParaRPr lang="en-NZ" dirty="0" smtClean="0"/>
          </a:p>
          <a:p>
            <a:r>
              <a:rPr lang="en-NZ" smtClean="0"/>
              <a:t>Control </a:t>
            </a:r>
            <a:r>
              <a:rPr lang="en-NZ" smtClean="0"/>
              <a:t>C </a:t>
            </a:r>
            <a:r>
              <a:rPr lang="en-NZ" dirty="0" smtClean="0"/>
              <a:t>(copy shortcut)</a:t>
            </a:r>
            <a:endParaRPr lang="en-NZ" dirty="0"/>
          </a:p>
        </p:txBody>
      </p:sp>
      <p:cxnSp>
        <p:nvCxnSpPr>
          <p:cNvPr id="6" name="Straight Arrow Connector 5"/>
          <p:cNvCxnSpPr/>
          <p:nvPr/>
        </p:nvCxnSpPr>
        <p:spPr>
          <a:xfrm flipH="1">
            <a:off x="3187083" y="4403324"/>
            <a:ext cx="2574525" cy="25745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H="1">
            <a:off x="4065973" y="4872103"/>
            <a:ext cx="2929631" cy="47225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4389873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3925" y="2066509"/>
            <a:ext cx="7296150" cy="469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19596" y="248575"/>
            <a:ext cx="8362765" cy="523220"/>
          </a:xfrm>
          <a:prstGeom prst="rect">
            <a:avLst/>
          </a:prstGeom>
          <a:noFill/>
        </p:spPr>
        <p:txBody>
          <a:bodyPr wrap="square" rtlCol="0">
            <a:spAutoFit/>
          </a:bodyPr>
          <a:lstStyle/>
          <a:p>
            <a:r>
              <a:rPr lang="en-NZ" sz="2800" dirty="0" smtClean="0"/>
              <a:t>Click on Widgets, Video and then YouTube.</a:t>
            </a:r>
            <a:endParaRPr lang="en-NZ" sz="2800" dirty="0"/>
          </a:p>
        </p:txBody>
      </p:sp>
      <p:cxnSp>
        <p:nvCxnSpPr>
          <p:cNvPr id="6" name="Straight Arrow Connector 5"/>
          <p:cNvCxnSpPr/>
          <p:nvPr/>
        </p:nvCxnSpPr>
        <p:spPr>
          <a:xfrm>
            <a:off x="8566951" y="2858610"/>
            <a:ext cx="914400" cy="9144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3372006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3694" y="2033819"/>
            <a:ext cx="7200900" cy="474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21942" y="142043"/>
            <a:ext cx="8504808" cy="523220"/>
          </a:xfrm>
          <a:prstGeom prst="rect">
            <a:avLst/>
          </a:prstGeom>
          <a:noFill/>
        </p:spPr>
        <p:txBody>
          <a:bodyPr wrap="square" rtlCol="0">
            <a:spAutoFit/>
          </a:bodyPr>
          <a:lstStyle/>
          <a:p>
            <a:r>
              <a:rPr lang="en-NZ" sz="2800" dirty="0" smtClean="0"/>
              <a:t>Paste the code into the orange box and then click Save.</a:t>
            </a:r>
            <a:endParaRPr lang="en-NZ" sz="2800" dirty="0"/>
          </a:p>
        </p:txBody>
      </p:sp>
      <p:cxnSp>
        <p:nvCxnSpPr>
          <p:cNvPr id="6" name="Straight Arrow Connector 5"/>
          <p:cNvCxnSpPr/>
          <p:nvPr/>
        </p:nvCxnSpPr>
        <p:spPr>
          <a:xfrm flipH="1">
            <a:off x="3994951" y="577049"/>
            <a:ext cx="35511" cy="348892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H="1">
            <a:off x="6604986" y="665263"/>
            <a:ext cx="1340529" cy="462582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7547601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873" y="366712"/>
            <a:ext cx="4886325" cy="612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308847" y="754602"/>
            <a:ext cx="3551068" cy="2246769"/>
          </a:xfrm>
          <a:prstGeom prst="rect">
            <a:avLst/>
          </a:prstGeom>
          <a:noFill/>
        </p:spPr>
        <p:txBody>
          <a:bodyPr wrap="square" rtlCol="0">
            <a:spAutoFit/>
          </a:bodyPr>
          <a:lstStyle/>
          <a:p>
            <a:r>
              <a:rPr lang="en-NZ" sz="2800" dirty="0" smtClean="0"/>
              <a:t>The </a:t>
            </a:r>
            <a:r>
              <a:rPr lang="en-NZ" sz="2800" dirty="0" err="1" smtClean="0"/>
              <a:t>youtube</a:t>
            </a:r>
            <a:r>
              <a:rPr lang="en-NZ" sz="2800" dirty="0" smtClean="0"/>
              <a:t> video is now embedded into the wiki page. </a:t>
            </a:r>
          </a:p>
          <a:p>
            <a:r>
              <a:rPr lang="en-NZ" sz="2800" dirty="0" smtClean="0"/>
              <a:t>Click Save or preview to see the result.</a:t>
            </a:r>
            <a:endParaRPr lang="en-NZ" sz="2800" dirty="0"/>
          </a:p>
        </p:txBody>
      </p:sp>
    </p:spTree>
    <p:extLst>
      <p:ext uri="{BB962C8B-B14F-4D97-AF65-F5344CB8AC3E}">
        <p14:creationId xmlns:p14="http://schemas.microsoft.com/office/powerpoint/2010/main" val="281585590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003" y="361535"/>
            <a:ext cx="5962650" cy="627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525087" y="361535"/>
            <a:ext cx="2317072" cy="1200329"/>
          </a:xfrm>
          <a:prstGeom prst="rect">
            <a:avLst/>
          </a:prstGeom>
          <a:noFill/>
        </p:spPr>
        <p:txBody>
          <a:bodyPr wrap="square" rtlCol="0">
            <a:spAutoFit/>
          </a:bodyPr>
          <a:lstStyle/>
          <a:p>
            <a:r>
              <a:rPr lang="en-NZ" dirty="0" err="1" smtClean="0"/>
              <a:t>Youtube</a:t>
            </a:r>
            <a:r>
              <a:rPr lang="en-NZ" dirty="0" smtClean="0"/>
              <a:t> is now embedded in the wiki page ready for students to view.</a:t>
            </a:r>
            <a:endParaRPr lang="en-NZ" dirty="0"/>
          </a:p>
        </p:txBody>
      </p:sp>
    </p:spTree>
    <p:extLst>
      <p:ext uri="{BB962C8B-B14F-4D97-AF65-F5344CB8AC3E}">
        <p14:creationId xmlns:p14="http://schemas.microsoft.com/office/powerpoint/2010/main" val="161977437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3165" y="177553"/>
            <a:ext cx="8673484" cy="707886"/>
          </a:xfrm>
          <a:prstGeom prst="rect">
            <a:avLst/>
          </a:prstGeom>
          <a:noFill/>
        </p:spPr>
        <p:txBody>
          <a:bodyPr wrap="square" rtlCol="0">
            <a:spAutoFit/>
          </a:bodyPr>
          <a:lstStyle/>
          <a:p>
            <a:r>
              <a:rPr lang="en-NZ" sz="4000" dirty="0">
                <a:hlinkClick r:id="rId2"/>
              </a:rPr>
              <a:t>http://hitchhikerweb2.wikispaces.com</a:t>
            </a:r>
            <a:endParaRPr lang="en-NZ" dirty="0"/>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937" y="1165549"/>
            <a:ext cx="5140325" cy="543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859262" y="1020932"/>
            <a:ext cx="3062796" cy="3693319"/>
          </a:xfrm>
          <a:prstGeom prst="rect">
            <a:avLst/>
          </a:prstGeom>
          <a:noFill/>
        </p:spPr>
        <p:txBody>
          <a:bodyPr wrap="square" rtlCol="0">
            <a:spAutoFit/>
          </a:bodyPr>
          <a:lstStyle/>
          <a:p>
            <a:r>
              <a:rPr lang="en-NZ" dirty="0" smtClean="0"/>
              <a:t>Click on Teacher pages.</a:t>
            </a:r>
          </a:p>
          <a:p>
            <a:endParaRPr lang="en-NZ" dirty="0"/>
          </a:p>
          <a:p>
            <a:r>
              <a:rPr lang="en-NZ" dirty="0" smtClean="0"/>
              <a:t>Have a go at editing your own page.</a:t>
            </a:r>
          </a:p>
          <a:p>
            <a:endParaRPr lang="en-NZ" dirty="0"/>
          </a:p>
          <a:p>
            <a:r>
              <a:rPr lang="en-NZ" dirty="0" smtClean="0"/>
              <a:t>Malcolm will give you a number of the page you can edit.</a:t>
            </a:r>
          </a:p>
          <a:p>
            <a:endParaRPr lang="en-NZ" dirty="0"/>
          </a:p>
          <a:p>
            <a:r>
              <a:rPr lang="en-NZ" dirty="0" smtClean="0"/>
              <a:t>Later have a go at creating your own wiki in </a:t>
            </a:r>
            <a:r>
              <a:rPr lang="en-NZ" dirty="0" err="1" smtClean="0"/>
              <a:t>wikispace</a:t>
            </a:r>
            <a:r>
              <a:rPr lang="en-NZ" dirty="0" smtClean="0"/>
              <a:t> that can support your students in their learning.</a:t>
            </a:r>
            <a:endParaRPr lang="en-NZ" dirty="0"/>
          </a:p>
        </p:txBody>
      </p:sp>
      <p:cxnSp>
        <p:nvCxnSpPr>
          <p:cNvPr id="7" name="Straight Arrow Connector 6"/>
          <p:cNvCxnSpPr/>
          <p:nvPr/>
        </p:nvCxnSpPr>
        <p:spPr>
          <a:xfrm flipH="1">
            <a:off x="1083076" y="1260629"/>
            <a:ext cx="4776186" cy="483833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1891879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200" y="1374430"/>
            <a:ext cx="8773712" cy="5483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30819" y="133165"/>
            <a:ext cx="8442664" cy="369332"/>
          </a:xfrm>
          <a:prstGeom prst="rect">
            <a:avLst/>
          </a:prstGeom>
          <a:noFill/>
        </p:spPr>
        <p:txBody>
          <a:bodyPr wrap="square" rtlCol="0">
            <a:spAutoFit/>
          </a:bodyPr>
          <a:lstStyle/>
          <a:p>
            <a:r>
              <a:rPr lang="en-NZ" dirty="0" smtClean="0"/>
              <a:t>Click on your teacher page number.</a:t>
            </a:r>
            <a:endParaRPr lang="en-NZ" dirty="0"/>
          </a:p>
        </p:txBody>
      </p:sp>
    </p:spTree>
    <p:extLst>
      <p:ext uri="{BB962C8B-B14F-4D97-AF65-F5344CB8AC3E}">
        <p14:creationId xmlns:p14="http://schemas.microsoft.com/office/powerpoint/2010/main" val="116007834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718" y="353026"/>
            <a:ext cx="8572808" cy="208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28474" y="2805344"/>
            <a:ext cx="8487052" cy="584775"/>
          </a:xfrm>
          <a:prstGeom prst="rect">
            <a:avLst/>
          </a:prstGeom>
          <a:noFill/>
        </p:spPr>
        <p:txBody>
          <a:bodyPr wrap="square" rtlCol="0">
            <a:spAutoFit/>
          </a:bodyPr>
          <a:lstStyle/>
          <a:p>
            <a:r>
              <a:rPr lang="en-NZ" sz="3200" dirty="0" smtClean="0"/>
              <a:t>Click the Edit button and start editing……</a:t>
            </a:r>
            <a:endParaRPr lang="en-NZ" sz="3200" dirty="0"/>
          </a:p>
        </p:txBody>
      </p:sp>
      <p:cxnSp>
        <p:nvCxnSpPr>
          <p:cNvPr id="6" name="Straight Arrow Connector 5"/>
          <p:cNvCxnSpPr/>
          <p:nvPr/>
        </p:nvCxnSpPr>
        <p:spPr>
          <a:xfrm flipV="1">
            <a:off x="2254928" y="994299"/>
            <a:ext cx="4687410" cy="191757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5356557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Discussion Postings: on each page you can set up discussion activities.</a:t>
            </a:r>
            <a:endParaRPr lang="en-NZ" dirty="0"/>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117908"/>
            <a:ext cx="8442109" cy="236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38440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NZ" sz="4400" dirty="0" smtClean="0"/>
              <a:t>View tab:</a:t>
            </a:r>
          </a:p>
          <a:p>
            <a:r>
              <a:rPr lang="en-NZ" sz="4400" dirty="0" smtClean="0"/>
              <a:t>This is for viewing the content of the wiki page</a:t>
            </a:r>
          </a:p>
          <a:p>
            <a:r>
              <a:rPr lang="en-NZ" sz="4400" dirty="0" smtClean="0"/>
              <a:t>With a Moodle wiki you can only have one page</a:t>
            </a:r>
          </a:p>
          <a:p>
            <a:endParaRPr lang="en-NZ" sz="4400"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44" t="13449" r="-1444" b="63193"/>
          <a:stretch/>
        </p:blipFill>
        <p:spPr bwMode="auto">
          <a:xfrm>
            <a:off x="304594" y="302560"/>
            <a:ext cx="8382206" cy="1223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flipV="1">
            <a:off x="1734671" y="820271"/>
            <a:ext cx="1869141" cy="88750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8479143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err="1" smtClean="0"/>
              <a:t>Wikispaces</a:t>
            </a:r>
            <a:endParaRPr lang="en-NZ" dirty="0"/>
          </a:p>
        </p:txBody>
      </p:sp>
      <p:sp>
        <p:nvSpPr>
          <p:cNvPr id="3" name="Content Placeholder 2"/>
          <p:cNvSpPr>
            <a:spLocks noGrp="1"/>
          </p:cNvSpPr>
          <p:nvPr>
            <p:ph idx="1"/>
          </p:nvPr>
        </p:nvSpPr>
        <p:spPr/>
        <p:txBody>
          <a:bodyPr>
            <a:normAutofit lnSpcReduction="10000"/>
          </a:bodyPr>
          <a:lstStyle/>
          <a:p>
            <a:pPr marL="0" indent="0">
              <a:buNone/>
            </a:pPr>
            <a:r>
              <a:rPr lang="en-NZ" dirty="0" smtClean="0"/>
              <a:t>Have a try at setting up your own </a:t>
            </a:r>
            <a:r>
              <a:rPr lang="en-NZ" dirty="0" err="1" smtClean="0"/>
              <a:t>wikispace</a:t>
            </a:r>
            <a:r>
              <a:rPr lang="en-NZ" dirty="0" smtClean="0"/>
              <a:t> and I hope you find this as valuable as I do.</a:t>
            </a:r>
          </a:p>
          <a:p>
            <a:pPr marL="0" indent="0">
              <a:buNone/>
            </a:pPr>
            <a:r>
              <a:rPr lang="en-NZ" dirty="0" smtClean="0"/>
              <a:t>To get rid of the advertisements if you click Manage wiki and Subscriptions you can specify that the wiki is for educational use. </a:t>
            </a:r>
            <a:r>
              <a:rPr lang="en-NZ" dirty="0" err="1" smtClean="0"/>
              <a:t>Wikispaces</a:t>
            </a:r>
            <a:r>
              <a:rPr lang="en-NZ" dirty="0" smtClean="0"/>
              <a:t> will then remove the advertisements.</a:t>
            </a:r>
          </a:p>
          <a:p>
            <a:pPr marL="0" indent="0">
              <a:buNone/>
            </a:pPr>
            <a:endParaRPr lang="en-NZ" dirty="0"/>
          </a:p>
          <a:p>
            <a:pPr marL="0" indent="0">
              <a:buNone/>
            </a:pPr>
            <a:r>
              <a:rPr lang="en-NZ" dirty="0" smtClean="0"/>
              <a:t>Malcolm Roberts</a:t>
            </a:r>
          </a:p>
          <a:p>
            <a:pPr marL="0" indent="0">
              <a:buNone/>
            </a:pPr>
            <a:r>
              <a:rPr lang="en-NZ" dirty="0"/>
              <a:t>m</a:t>
            </a:r>
            <a:r>
              <a:rPr lang="en-NZ" dirty="0" smtClean="0"/>
              <a:t>alcolm.roberts@wintec.ac.nz</a:t>
            </a:r>
            <a:endParaRPr lang="en-NZ" dirty="0"/>
          </a:p>
        </p:txBody>
      </p:sp>
    </p:spTree>
    <p:extLst>
      <p:ext uri="{BB962C8B-B14F-4D97-AF65-F5344CB8AC3E}">
        <p14:creationId xmlns:p14="http://schemas.microsoft.com/office/powerpoint/2010/main" val="23144307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87448"/>
            <a:ext cx="8229600" cy="3101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rot="10800000" flipH="1" flipV="1">
            <a:off x="654993" y="3876825"/>
            <a:ext cx="7679109" cy="2308324"/>
          </a:xfrm>
          <a:prstGeom prst="rect">
            <a:avLst/>
          </a:prstGeom>
          <a:noFill/>
        </p:spPr>
        <p:txBody>
          <a:bodyPr wrap="square" rtlCol="0">
            <a:spAutoFit/>
          </a:bodyPr>
          <a:lstStyle/>
          <a:p>
            <a:r>
              <a:rPr lang="en-NZ" sz="3600" dirty="0" smtClean="0"/>
              <a:t>The edit tab is used by students for adding content. The usual Moodle WSIWIG editing tools work in the wiki editing space.</a:t>
            </a:r>
            <a:endParaRPr lang="en-NZ" sz="3600" dirty="0"/>
          </a:p>
        </p:txBody>
      </p:sp>
    </p:spTree>
    <p:extLst>
      <p:ext uri="{BB962C8B-B14F-4D97-AF65-F5344CB8AC3E}">
        <p14:creationId xmlns:p14="http://schemas.microsoft.com/office/powerpoint/2010/main" val="4806281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dirty="0"/>
          </a:p>
        </p:txBody>
      </p:sp>
      <p:sp>
        <p:nvSpPr>
          <p:cNvPr id="3" name="Content Placeholder 2"/>
          <p:cNvSpPr>
            <a:spLocks noGrp="1"/>
          </p:cNvSpPr>
          <p:nvPr>
            <p:ph idx="1"/>
          </p:nvPr>
        </p:nvSpPr>
        <p:spPr>
          <a:xfrm>
            <a:off x="457200" y="2403566"/>
            <a:ext cx="8229600" cy="3827100"/>
          </a:xfrm>
        </p:spPr>
        <p:txBody>
          <a:bodyPr>
            <a:normAutofit/>
          </a:bodyPr>
          <a:lstStyle/>
          <a:p>
            <a:pPr marL="0" indent="0">
              <a:buNone/>
            </a:pPr>
            <a:r>
              <a:rPr lang="en-NZ" sz="4400" dirty="0" smtClean="0"/>
              <a:t>Links</a:t>
            </a:r>
          </a:p>
          <a:p>
            <a:pPr marL="0" indent="0">
              <a:buNone/>
            </a:pPr>
            <a:r>
              <a:rPr lang="en-NZ" sz="4400" dirty="0" smtClean="0"/>
              <a:t>This is where you can link the wiki page to other places in the Moodle site.</a:t>
            </a:r>
            <a:endParaRPr lang="en-NZ" sz="4400"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667" y="188323"/>
            <a:ext cx="8256133" cy="175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98016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5577" y="3958046"/>
            <a:ext cx="8229600" cy="3435215"/>
          </a:xfrm>
        </p:spPr>
        <p:txBody>
          <a:bodyPr/>
          <a:lstStyle/>
          <a:p>
            <a:pPr marL="0" indent="0">
              <a:buNone/>
            </a:pPr>
            <a:r>
              <a:rPr lang="en-NZ" dirty="0" smtClean="0"/>
              <a:t>History:</a:t>
            </a:r>
          </a:p>
          <a:p>
            <a:pPr marL="0" indent="0">
              <a:buNone/>
            </a:pPr>
            <a:r>
              <a:rPr lang="en-NZ" dirty="0" smtClean="0"/>
              <a:t>This is where any changes can be easily undone by wiki members.</a:t>
            </a:r>
            <a:endParaRPr lang="en-NZ"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1092" y="211388"/>
            <a:ext cx="7265987" cy="3195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1789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What can a wiki be used for?</a:t>
            </a:r>
            <a:endParaRPr lang="en-NZ" dirty="0"/>
          </a:p>
        </p:txBody>
      </p:sp>
      <p:sp>
        <p:nvSpPr>
          <p:cNvPr id="3" name="Content Placeholder 2"/>
          <p:cNvSpPr>
            <a:spLocks noGrp="1"/>
          </p:cNvSpPr>
          <p:nvPr>
            <p:ph idx="1"/>
          </p:nvPr>
        </p:nvSpPr>
        <p:spPr/>
        <p:txBody>
          <a:bodyPr>
            <a:normAutofit lnSpcReduction="10000"/>
          </a:bodyPr>
          <a:lstStyle/>
          <a:p>
            <a:r>
              <a:rPr lang="en-NZ" dirty="0"/>
              <a:t>In an educational sense as used by </a:t>
            </a:r>
            <a:r>
              <a:rPr lang="en-NZ" dirty="0" err="1"/>
              <a:t>Wintec</a:t>
            </a:r>
            <a:r>
              <a:rPr lang="en-NZ" dirty="0"/>
              <a:t> </a:t>
            </a:r>
            <a:r>
              <a:rPr lang="en-NZ" dirty="0" smtClean="0"/>
              <a:t>tutors</a:t>
            </a:r>
          </a:p>
          <a:p>
            <a:r>
              <a:rPr lang="en-NZ" dirty="0" smtClean="0"/>
              <a:t> </a:t>
            </a:r>
            <a:r>
              <a:rPr lang="en-NZ" dirty="0"/>
              <a:t>Wikis can be used as a collaborative activity for Students</a:t>
            </a:r>
            <a:r>
              <a:rPr lang="en-NZ" dirty="0" smtClean="0"/>
              <a:t>:</a:t>
            </a:r>
          </a:p>
          <a:p>
            <a:r>
              <a:rPr lang="en-NZ" dirty="0" smtClean="0"/>
              <a:t> </a:t>
            </a:r>
            <a:r>
              <a:rPr lang="en-NZ" dirty="0"/>
              <a:t>For example sharing websites, brainstorming activities, </a:t>
            </a:r>
            <a:r>
              <a:rPr lang="en-NZ" dirty="0" err="1"/>
              <a:t>groupwork</a:t>
            </a:r>
            <a:r>
              <a:rPr lang="en-NZ" dirty="0"/>
              <a:t>, uploading content for others to comment on, organising </a:t>
            </a:r>
            <a:r>
              <a:rPr lang="en-NZ" dirty="0" smtClean="0"/>
              <a:t>students, creating knowledge </a:t>
            </a:r>
            <a:r>
              <a:rPr lang="en-NZ" dirty="0"/>
              <a:t>etc.... Wikis are very open and the used is unlimited......</a:t>
            </a:r>
          </a:p>
        </p:txBody>
      </p:sp>
    </p:spTree>
    <p:extLst>
      <p:ext uri="{BB962C8B-B14F-4D97-AF65-F5344CB8AC3E}">
        <p14:creationId xmlns:p14="http://schemas.microsoft.com/office/powerpoint/2010/main" val="379705100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328</TotalTime>
  <Words>1103</Words>
  <Application>Microsoft Office PowerPoint</Application>
  <PresentationFormat>On-screen Show (4:3)</PresentationFormat>
  <Paragraphs>117</Paragraphs>
  <Slides>50</Slides>
  <Notes>1</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Office Theme</vt:lpstr>
      <vt:lpstr>PowerPoint Presentation</vt:lpstr>
      <vt:lpstr>What is a wiki?</vt:lpstr>
      <vt:lpstr>The worlds most famous wiki</vt:lpstr>
      <vt:lpstr>Moodle Wiki</vt:lpstr>
      <vt:lpstr>PowerPoint Presentation</vt:lpstr>
      <vt:lpstr>PowerPoint Presentation</vt:lpstr>
      <vt:lpstr>PowerPoint Presentation</vt:lpstr>
      <vt:lpstr>PowerPoint Presentation</vt:lpstr>
      <vt:lpstr>What can a wiki be used for?</vt:lpstr>
      <vt:lpstr>Wikispaces</vt:lpstr>
      <vt:lpstr>Wikispaces</vt:lpstr>
      <vt:lpstr>Wikispaces</vt:lpstr>
      <vt:lpstr>Click on Join.  Make a wiki later.</vt:lpstr>
      <vt:lpstr>This is my dashboard when signed in.</vt:lpstr>
      <vt:lpstr>This is the wiki in which we will be practicing our wiki skills.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list of recent changes/alterations</vt:lpstr>
      <vt:lpstr>PowerPoint Presentation</vt:lpstr>
      <vt:lpstr>Manage Wiki</vt:lpstr>
      <vt:lpstr>To create a new page click on Pages and Files then New Page.</vt:lpstr>
      <vt:lpstr>Name your page and then add tags. Click on Create.</vt:lpstr>
      <vt:lpstr>Your page has now been created</vt:lpstr>
      <vt:lpstr>PowerPoint Presentation</vt:lpstr>
      <vt:lpstr>PowerPoint Presentation</vt:lpstr>
      <vt:lpstr>PowerPoint Presentation</vt:lpstr>
      <vt:lpstr>Linking from an image or text</vt:lpstr>
      <vt:lpstr>PowerPoint Presentation</vt:lpstr>
      <vt:lpstr>Inserting an image</vt:lpstr>
      <vt:lpstr>Then you have option of alignment, size, add caption or add a link to the file.</vt:lpstr>
      <vt:lpstr>Widgets</vt:lpstr>
      <vt:lpstr>Widgets available…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Discussion Postings: on each page you can set up discussion activities.</vt:lpstr>
      <vt:lpstr>Wikispaces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Template</dc:creator>
  <cp:lastModifiedBy>Malcolm Roberts</cp:lastModifiedBy>
  <cp:revision>36</cp:revision>
  <dcterms:created xsi:type="dcterms:W3CDTF">2012-01-23T21:25:59Z</dcterms:created>
  <dcterms:modified xsi:type="dcterms:W3CDTF">2012-02-07T23:00:07Z</dcterms:modified>
</cp:coreProperties>
</file>