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1"/>
  </p:notesMasterIdLst>
  <p:handoutMasterIdLst>
    <p:handoutMasterId r:id="rId52"/>
  </p:handoutMasterIdLst>
  <p:sldIdLst>
    <p:sldId id="290" r:id="rId2"/>
    <p:sldId id="291" r:id="rId3"/>
    <p:sldId id="258" r:id="rId4"/>
    <p:sldId id="292" r:id="rId5"/>
    <p:sldId id="293" r:id="rId6"/>
    <p:sldId id="294" r:id="rId7"/>
    <p:sldId id="295" r:id="rId8"/>
    <p:sldId id="296" r:id="rId9"/>
    <p:sldId id="318" r:id="rId10"/>
    <p:sldId id="297" r:id="rId11"/>
    <p:sldId id="298" r:id="rId12"/>
    <p:sldId id="299" r:id="rId13"/>
    <p:sldId id="300" r:id="rId14"/>
    <p:sldId id="301" r:id="rId15"/>
    <p:sldId id="302" r:id="rId16"/>
    <p:sldId id="303" r:id="rId17"/>
    <p:sldId id="304" r:id="rId18"/>
    <p:sldId id="305" r:id="rId19"/>
    <p:sldId id="306" r:id="rId20"/>
    <p:sldId id="307" r:id="rId21"/>
    <p:sldId id="308" r:id="rId22"/>
    <p:sldId id="309" r:id="rId23"/>
    <p:sldId id="310" r:id="rId24"/>
    <p:sldId id="311" r:id="rId25"/>
    <p:sldId id="312" r:id="rId26"/>
    <p:sldId id="313" r:id="rId27"/>
    <p:sldId id="314" r:id="rId28"/>
    <p:sldId id="315" r:id="rId29"/>
    <p:sldId id="316" r:id="rId30"/>
    <p:sldId id="317" r:id="rId31"/>
    <p:sldId id="319" r:id="rId32"/>
    <p:sldId id="320" r:id="rId33"/>
    <p:sldId id="321" r:id="rId34"/>
    <p:sldId id="322" r:id="rId35"/>
    <p:sldId id="323" r:id="rId36"/>
    <p:sldId id="324" r:id="rId37"/>
    <p:sldId id="325" r:id="rId38"/>
    <p:sldId id="326" r:id="rId39"/>
    <p:sldId id="327" r:id="rId40"/>
    <p:sldId id="328" r:id="rId41"/>
    <p:sldId id="329" r:id="rId42"/>
    <p:sldId id="330" r:id="rId43"/>
    <p:sldId id="331" r:id="rId44"/>
    <p:sldId id="332" r:id="rId45"/>
    <p:sldId id="333" r:id="rId46"/>
    <p:sldId id="334" r:id="rId47"/>
    <p:sldId id="335" r:id="rId48"/>
    <p:sldId id="336" r:id="rId49"/>
    <p:sldId id="337" r:id="rId50"/>
  </p:sldIdLst>
  <p:sldSz cx="9144000" cy="6858000" type="screen4x3"/>
  <p:notesSz cx="6797675" cy="9926638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687" autoAdjust="0"/>
  </p:normalViewPr>
  <p:slideViewPr>
    <p:cSldViewPr snapToGrid="0" snapToObjects="1">
      <p:cViewPr varScale="1">
        <p:scale>
          <a:sx n="108" d="100"/>
          <a:sy n="108" d="100"/>
        </p:scale>
        <p:origin x="-106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18" y="345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E60850C-E37D-4760-B0FF-D2DC0B42C1E5}" type="doc">
      <dgm:prSet loTypeId="urn:microsoft.com/office/officeart/2011/layout/CircleProcess" loCatId="process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en-NZ"/>
        </a:p>
      </dgm:t>
    </dgm:pt>
    <dgm:pt modelId="{E8DB907F-0D06-4532-84E7-C23780EF46CA}">
      <dgm:prSet phldrT="[Text]"/>
      <dgm:spPr/>
      <dgm:t>
        <a:bodyPr/>
        <a:lstStyle/>
        <a:p>
          <a:r>
            <a:rPr lang="mi-NZ" dirty="0" smtClean="0"/>
            <a:t>Be familiar with the Questions</a:t>
          </a:r>
          <a:endParaRPr lang="en-NZ" dirty="0"/>
        </a:p>
      </dgm:t>
    </dgm:pt>
    <dgm:pt modelId="{7B76FC07-56DD-4FE6-A24B-80E4C6B4871D}" type="parTrans" cxnId="{87BCAE8B-6941-4588-9430-29B90164CBE4}">
      <dgm:prSet/>
      <dgm:spPr/>
      <dgm:t>
        <a:bodyPr/>
        <a:lstStyle/>
        <a:p>
          <a:endParaRPr lang="en-NZ"/>
        </a:p>
      </dgm:t>
    </dgm:pt>
    <dgm:pt modelId="{DC87CB20-20E4-4CCF-BE18-D2E7DB7EA675}" type="sibTrans" cxnId="{87BCAE8B-6941-4588-9430-29B90164CBE4}">
      <dgm:prSet/>
      <dgm:spPr/>
      <dgm:t>
        <a:bodyPr/>
        <a:lstStyle/>
        <a:p>
          <a:endParaRPr lang="en-NZ"/>
        </a:p>
      </dgm:t>
    </dgm:pt>
    <dgm:pt modelId="{C7723A70-04D3-4028-946F-678810E475D0}">
      <dgm:prSet phldrT="[Text]"/>
      <dgm:spPr/>
      <dgm:t>
        <a:bodyPr/>
        <a:lstStyle/>
        <a:p>
          <a:r>
            <a:rPr lang="mi-NZ" dirty="0" smtClean="0"/>
            <a:t>Know the Objectives</a:t>
          </a:r>
          <a:endParaRPr lang="en-NZ" dirty="0"/>
        </a:p>
      </dgm:t>
    </dgm:pt>
    <dgm:pt modelId="{CB45FF0E-405C-4D1C-AF0E-4F46F5AAF18C}" type="parTrans" cxnId="{F6187E87-0369-4E0E-BCFB-EC3531199F28}">
      <dgm:prSet/>
      <dgm:spPr/>
      <dgm:t>
        <a:bodyPr/>
        <a:lstStyle/>
        <a:p>
          <a:endParaRPr lang="en-NZ"/>
        </a:p>
      </dgm:t>
    </dgm:pt>
    <dgm:pt modelId="{4C82C1E9-B0FF-4FCE-9BD7-51C24CDFCF4D}" type="sibTrans" cxnId="{F6187E87-0369-4E0E-BCFB-EC3531199F28}">
      <dgm:prSet/>
      <dgm:spPr/>
      <dgm:t>
        <a:bodyPr/>
        <a:lstStyle/>
        <a:p>
          <a:endParaRPr lang="en-NZ"/>
        </a:p>
      </dgm:t>
    </dgm:pt>
    <dgm:pt modelId="{B0C31CD3-FCF3-4968-BC12-04733E50A227}">
      <dgm:prSet phldrT="[Text]"/>
      <dgm:spPr/>
      <dgm:t>
        <a:bodyPr/>
        <a:lstStyle/>
        <a:p>
          <a:r>
            <a:rPr lang="mi-NZ" dirty="0" smtClean="0"/>
            <a:t>Know kinds of information needed</a:t>
          </a:r>
          <a:endParaRPr lang="en-NZ" dirty="0"/>
        </a:p>
      </dgm:t>
    </dgm:pt>
    <dgm:pt modelId="{4395FEC6-C36F-4CAB-8064-0D6696A0C8D5}" type="parTrans" cxnId="{016A0AC4-7B39-4A56-BE76-25A1F16B22BE}">
      <dgm:prSet/>
      <dgm:spPr/>
      <dgm:t>
        <a:bodyPr/>
        <a:lstStyle/>
        <a:p>
          <a:endParaRPr lang="en-NZ"/>
        </a:p>
      </dgm:t>
    </dgm:pt>
    <dgm:pt modelId="{FB4142F0-1EC0-401D-8352-78E006DD2A22}" type="sibTrans" cxnId="{016A0AC4-7B39-4A56-BE76-25A1F16B22BE}">
      <dgm:prSet/>
      <dgm:spPr/>
      <dgm:t>
        <a:bodyPr/>
        <a:lstStyle/>
        <a:p>
          <a:endParaRPr lang="en-NZ"/>
        </a:p>
      </dgm:t>
    </dgm:pt>
    <dgm:pt modelId="{16A916E4-3852-4FC7-9FA6-1EC35922F75C}">
      <dgm:prSet phldrT="[Text]"/>
      <dgm:spPr/>
      <dgm:t>
        <a:bodyPr/>
        <a:lstStyle/>
        <a:p>
          <a:r>
            <a:rPr lang="mi-NZ" dirty="0" smtClean="0"/>
            <a:t>Relevancy</a:t>
          </a:r>
          <a:endParaRPr lang="en-NZ" dirty="0"/>
        </a:p>
      </dgm:t>
    </dgm:pt>
    <dgm:pt modelId="{72DB4D45-7A2C-4740-A22F-1A27490B5074}" type="parTrans" cxnId="{91987046-D1D2-4A25-BE70-4D52A6C1FF12}">
      <dgm:prSet/>
      <dgm:spPr/>
      <dgm:t>
        <a:bodyPr/>
        <a:lstStyle/>
        <a:p>
          <a:endParaRPr lang="en-NZ"/>
        </a:p>
      </dgm:t>
    </dgm:pt>
    <dgm:pt modelId="{92CA683E-27EC-430F-9664-A1E171446811}" type="sibTrans" cxnId="{91987046-D1D2-4A25-BE70-4D52A6C1FF12}">
      <dgm:prSet/>
      <dgm:spPr/>
      <dgm:t>
        <a:bodyPr/>
        <a:lstStyle/>
        <a:p>
          <a:endParaRPr lang="en-NZ"/>
        </a:p>
      </dgm:t>
    </dgm:pt>
    <dgm:pt modelId="{CBAE7FE4-8AEE-4A15-AA66-774581DC98FC}" type="pres">
      <dgm:prSet presAssocID="{DE60850C-E37D-4760-B0FF-D2DC0B42C1E5}" presName="Name0" presStyleCnt="0">
        <dgm:presLayoutVars>
          <dgm:chMax val="11"/>
          <dgm:chPref val="11"/>
          <dgm:dir/>
          <dgm:resizeHandles/>
        </dgm:presLayoutVars>
      </dgm:prSet>
      <dgm:spPr/>
    </dgm:pt>
    <dgm:pt modelId="{9E34B17C-0399-42B6-A0AB-E4E7F1FA308B}" type="pres">
      <dgm:prSet presAssocID="{16A916E4-3852-4FC7-9FA6-1EC35922F75C}" presName="Accent4" presStyleCnt="0"/>
      <dgm:spPr/>
    </dgm:pt>
    <dgm:pt modelId="{AA802091-F679-4C0E-923D-D3BE140C87FA}" type="pres">
      <dgm:prSet presAssocID="{16A916E4-3852-4FC7-9FA6-1EC35922F75C}" presName="Accent" presStyleLbl="node1" presStyleIdx="0" presStyleCnt="4"/>
      <dgm:spPr/>
    </dgm:pt>
    <dgm:pt modelId="{A89A6625-4702-4607-84B9-20420FEC7A9A}" type="pres">
      <dgm:prSet presAssocID="{16A916E4-3852-4FC7-9FA6-1EC35922F75C}" presName="ParentBackground4" presStyleCnt="0"/>
      <dgm:spPr/>
    </dgm:pt>
    <dgm:pt modelId="{4414E7E2-F104-425E-BE49-1204E52B412E}" type="pres">
      <dgm:prSet presAssocID="{16A916E4-3852-4FC7-9FA6-1EC35922F75C}" presName="ParentBackground" presStyleLbl="fgAcc1" presStyleIdx="0" presStyleCnt="4"/>
      <dgm:spPr/>
      <dgm:t>
        <a:bodyPr/>
        <a:lstStyle/>
        <a:p>
          <a:endParaRPr lang="en-NZ"/>
        </a:p>
      </dgm:t>
    </dgm:pt>
    <dgm:pt modelId="{3DE43D16-9AE6-4147-873D-9F7D4B16336C}" type="pres">
      <dgm:prSet presAssocID="{16A916E4-3852-4FC7-9FA6-1EC35922F75C}" presName="Parent4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NZ"/>
        </a:p>
      </dgm:t>
    </dgm:pt>
    <dgm:pt modelId="{15546F45-B1E2-4207-AAD8-C3BAF260408F}" type="pres">
      <dgm:prSet presAssocID="{B0C31CD3-FCF3-4968-BC12-04733E50A227}" presName="Accent3" presStyleCnt="0"/>
      <dgm:spPr/>
    </dgm:pt>
    <dgm:pt modelId="{6C515771-59D2-4D50-A595-A3112FB62CF3}" type="pres">
      <dgm:prSet presAssocID="{B0C31CD3-FCF3-4968-BC12-04733E50A227}" presName="Accent" presStyleLbl="node1" presStyleIdx="1" presStyleCnt="4"/>
      <dgm:spPr/>
    </dgm:pt>
    <dgm:pt modelId="{A3AC183D-76E1-4CA9-AB2D-2BA2EAD95332}" type="pres">
      <dgm:prSet presAssocID="{B0C31CD3-FCF3-4968-BC12-04733E50A227}" presName="ParentBackground3" presStyleCnt="0"/>
      <dgm:spPr/>
    </dgm:pt>
    <dgm:pt modelId="{D9C6802C-787E-4EA3-8583-331679D291B4}" type="pres">
      <dgm:prSet presAssocID="{B0C31CD3-FCF3-4968-BC12-04733E50A227}" presName="ParentBackground" presStyleLbl="fgAcc1" presStyleIdx="1" presStyleCnt="4"/>
      <dgm:spPr/>
      <dgm:t>
        <a:bodyPr/>
        <a:lstStyle/>
        <a:p>
          <a:endParaRPr lang="en-NZ"/>
        </a:p>
      </dgm:t>
    </dgm:pt>
    <dgm:pt modelId="{5B522689-8782-48CC-A9D9-5FFE2EBB83F7}" type="pres">
      <dgm:prSet presAssocID="{B0C31CD3-FCF3-4968-BC12-04733E50A227}" presName="Parent3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NZ"/>
        </a:p>
      </dgm:t>
    </dgm:pt>
    <dgm:pt modelId="{EBE46E16-01D9-4E9A-B9F0-2A281B248571}" type="pres">
      <dgm:prSet presAssocID="{C7723A70-04D3-4028-946F-678810E475D0}" presName="Accent2" presStyleCnt="0"/>
      <dgm:spPr/>
    </dgm:pt>
    <dgm:pt modelId="{8D7B6F82-0EC3-40F4-8453-F3F60AC0D436}" type="pres">
      <dgm:prSet presAssocID="{C7723A70-04D3-4028-946F-678810E475D0}" presName="Accent" presStyleLbl="node1" presStyleIdx="2" presStyleCnt="4"/>
      <dgm:spPr/>
    </dgm:pt>
    <dgm:pt modelId="{17ACF093-A1BA-4416-8357-6DCC0F807EA1}" type="pres">
      <dgm:prSet presAssocID="{C7723A70-04D3-4028-946F-678810E475D0}" presName="ParentBackground2" presStyleCnt="0"/>
      <dgm:spPr/>
    </dgm:pt>
    <dgm:pt modelId="{41F0E166-9A50-4F0B-BC2F-4DEB032A7C11}" type="pres">
      <dgm:prSet presAssocID="{C7723A70-04D3-4028-946F-678810E475D0}" presName="ParentBackground" presStyleLbl="fgAcc1" presStyleIdx="2" presStyleCnt="4"/>
      <dgm:spPr/>
      <dgm:t>
        <a:bodyPr/>
        <a:lstStyle/>
        <a:p>
          <a:endParaRPr lang="en-NZ"/>
        </a:p>
      </dgm:t>
    </dgm:pt>
    <dgm:pt modelId="{C13A4344-46C7-4B5F-8A77-E866D4751752}" type="pres">
      <dgm:prSet presAssocID="{C7723A70-04D3-4028-946F-678810E475D0}" presName="Parent2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NZ"/>
        </a:p>
      </dgm:t>
    </dgm:pt>
    <dgm:pt modelId="{182BC081-8330-435F-AA19-DE5721116D15}" type="pres">
      <dgm:prSet presAssocID="{E8DB907F-0D06-4532-84E7-C23780EF46CA}" presName="Accent1" presStyleCnt="0"/>
      <dgm:spPr/>
    </dgm:pt>
    <dgm:pt modelId="{FB253894-D37B-49A1-8BF4-7CB0C36E03A7}" type="pres">
      <dgm:prSet presAssocID="{E8DB907F-0D06-4532-84E7-C23780EF46CA}" presName="Accent" presStyleLbl="node1" presStyleIdx="3" presStyleCnt="4"/>
      <dgm:spPr/>
    </dgm:pt>
    <dgm:pt modelId="{E02224F7-E84B-4CB7-9259-158AC7597FA7}" type="pres">
      <dgm:prSet presAssocID="{E8DB907F-0D06-4532-84E7-C23780EF46CA}" presName="ParentBackground1" presStyleCnt="0"/>
      <dgm:spPr/>
    </dgm:pt>
    <dgm:pt modelId="{3C456C24-5B94-4EA3-B1B2-2BBC7A1DEBE8}" type="pres">
      <dgm:prSet presAssocID="{E8DB907F-0D06-4532-84E7-C23780EF46CA}" presName="ParentBackground" presStyleLbl="fgAcc1" presStyleIdx="3" presStyleCnt="4"/>
      <dgm:spPr/>
      <dgm:t>
        <a:bodyPr/>
        <a:lstStyle/>
        <a:p>
          <a:endParaRPr lang="en-NZ"/>
        </a:p>
      </dgm:t>
    </dgm:pt>
    <dgm:pt modelId="{0380568C-F5AF-4392-B1D7-2B15BBF9C18F}" type="pres">
      <dgm:prSet presAssocID="{E8DB907F-0D06-4532-84E7-C23780EF46CA}" presName="Parent1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NZ"/>
        </a:p>
      </dgm:t>
    </dgm:pt>
  </dgm:ptLst>
  <dgm:cxnLst>
    <dgm:cxn modelId="{9DB01B5D-BE2E-4368-82CC-7001228D8753}" type="presOf" srcId="{E8DB907F-0D06-4532-84E7-C23780EF46CA}" destId="{0380568C-F5AF-4392-B1D7-2B15BBF9C18F}" srcOrd="1" destOrd="0" presId="urn:microsoft.com/office/officeart/2011/layout/CircleProcess"/>
    <dgm:cxn modelId="{1270EEDE-17D1-4E0E-BD52-18B6138FF98E}" type="presOf" srcId="{16A916E4-3852-4FC7-9FA6-1EC35922F75C}" destId="{3DE43D16-9AE6-4147-873D-9F7D4B16336C}" srcOrd="1" destOrd="0" presId="urn:microsoft.com/office/officeart/2011/layout/CircleProcess"/>
    <dgm:cxn modelId="{E7B76ADD-BBF5-4E8B-850B-F69A02822D0A}" type="presOf" srcId="{B0C31CD3-FCF3-4968-BC12-04733E50A227}" destId="{5B522689-8782-48CC-A9D9-5FFE2EBB83F7}" srcOrd="1" destOrd="0" presId="urn:microsoft.com/office/officeart/2011/layout/CircleProcess"/>
    <dgm:cxn modelId="{443525CA-35B5-4447-8B6D-308E8362D832}" type="presOf" srcId="{16A916E4-3852-4FC7-9FA6-1EC35922F75C}" destId="{4414E7E2-F104-425E-BE49-1204E52B412E}" srcOrd="0" destOrd="0" presId="urn:microsoft.com/office/officeart/2011/layout/CircleProcess"/>
    <dgm:cxn modelId="{87BCAE8B-6941-4588-9430-29B90164CBE4}" srcId="{DE60850C-E37D-4760-B0FF-D2DC0B42C1E5}" destId="{E8DB907F-0D06-4532-84E7-C23780EF46CA}" srcOrd="0" destOrd="0" parTransId="{7B76FC07-56DD-4FE6-A24B-80E4C6B4871D}" sibTransId="{DC87CB20-20E4-4CCF-BE18-D2E7DB7EA675}"/>
    <dgm:cxn modelId="{91987046-D1D2-4A25-BE70-4D52A6C1FF12}" srcId="{DE60850C-E37D-4760-B0FF-D2DC0B42C1E5}" destId="{16A916E4-3852-4FC7-9FA6-1EC35922F75C}" srcOrd="3" destOrd="0" parTransId="{72DB4D45-7A2C-4740-A22F-1A27490B5074}" sibTransId="{92CA683E-27EC-430F-9664-A1E171446811}"/>
    <dgm:cxn modelId="{251F6461-9FB4-4FCE-8A25-33C4009E485A}" type="presOf" srcId="{DE60850C-E37D-4760-B0FF-D2DC0B42C1E5}" destId="{CBAE7FE4-8AEE-4A15-AA66-774581DC98FC}" srcOrd="0" destOrd="0" presId="urn:microsoft.com/office/officeart/2011/layout/CircleProcess"/>
    <dgm:cxn modelId="{F6187E87-0369-4E0E-BCFB-EC3531199F28}" srcId="{DE60850C-E37D-4760-B0FF-D2DC0B42C1E5}" destId="{C7723A70-04D3-4028-946F-678810E475D0}" srcOrd="1" destOrd="0" parTransId="{CB45FF0E-405C-4D1C-AF0E-4F46F5AAF18C}" sibTransId="{4C82C1E9-B0FF-4FCE-9BD7-51C24CDFCF4D}"/>
    <dgm:cxn modelId="{016A0AC4-7B39-4A56-BE76-25A1F16B22BE}" srcId="{DE60850C-E37D-4760-B0FF-D2DC0B42C1E5}" destId="{B0C31CD3-FCF3-4968-BC12-04733E50A227}" srcOrd="2" destOrd="0" parTransId="{4395FEC6-C36F-4CAB-8064-0D6696A0C8D5}" sibTransId="{FB4142F0-1EC0-401D-8352-78E006DD2A22}"/>
    <dgm:cxn modelId="{069FC638-4AFD-4AD6-BAD9-F81F28104C76}" type="presOf" srcId="{E8DB907F-0D06-4532-84E7-C23780EF46CA}" destId="{3C456C24-5B94-4EA3-B1B2-2BBC7A1DEBE8}" srcOrd="0" destOrd="0" presId="urn:microsoft.com/office/officeart/2011/layout/CircleProcess"/>
    <dgm:cxn modelId="{E0E0F833-3506-4C37-AF4B-A36FDF0D94AC}" type="presOf" srcId="{C7723A70-04D3-4028-946F-678810E475D0}" destId="{41F0E166-9A50-4F0B-BC2F-4DEB032A7C11}" srcOrd="0" destOrd="0" presId="urn:microsoft.com/office/officeart/2011/layout/CircleProcess"/>
    <dgm:cxn modelId="{44064B6A-8CDB-4D52-89E2-AF9DC919D8FA}" type="presOf" srcId="{C7723A70-04D3-4028-946F-678810E475D0}" destId="{C13A4344-46C7-4B5F-8A77-E866D4751752}" srcOrd="1" destOrd="0" presId="urn:microsoft.com/office/officeart/2011/layout/CircleProcess"/>
    <dgm:cxn modelId="{74CE17BD-5643-4949-854E-5F55B984C274}" type="presOf" srcId="{B0C31CD3-FCF3-4968-BC12-04733E50A227}" destId="{D9C6802C-787E-4EA3-8583-331679D291B4}" srcOrd="0" destOrd="0" presId="urn:microsoft.com/office/officeart/2011/layout/CircleProcess"/>
    <dgm:cxn modelId="{BA130664-30E7-4AFF-91E8-766E31C2C9BF}" type="presParOf" srcId="{CBAE7FE4-8AEE-4A15-AA66-774581DC98FC}" destId="{9E34B17C-0399-42B6-A0AB-E4E7F1FA308B}" srcOrd="0" destOrd="0" presId="urn:microsoft.com/office/officeart/2011/layout/CircleProcess"/>
    <dgm:cxn modelId="{584EB47E-D65E-4F49-ACC2-5CBE46E56CEA}" type="presParOf" srcId="{9E34B17C-0399-42B6-A0AB-E4E7F1FA308B}" destId="{AA802091-F679-4C0E-923D-D3BE140C87FA}" srcOrd="0" destOrd="0" presId="urn:microsoft.com/office/officeart/2011/layout/CircleProcess"/>
    <dgm:cxn modelId="{142E8BCB-7F1C-4E52-B960-CBC20465991D}" type="presParOf" srcId="{CBAE7FE4-8AEE-4A15-AA66-774581DC98FC}" destId="{A89A6625-4702-4607-84B9-20420FEC7A9A}" srcOrd="1" destOrd="0" presId="urn:microsoft.com/office/officeart/2011/layout/CircleProcess"/>
    <dgm:cxn modelId="{6C31E5F1-5BEF-4023-AFD5-B162513A56B5}" type="presParOf" srcId="{A89A6625-4702-4607-84B9-20420FEC7A9A}" destId="{4414E7E2-F104-425E-BE49-1204E52B412E}" srcOrd="0" destOrd="0" presId="urn:microsoft.com/office/officeart/2011/layout/CircleProcess"/>
    <dgm:cxn modelId="{A8D21348-09D3-4543-836C-201FC52BD0E3}" type="presParOf" srcId="{CBAE7FE4-8AEE-4A15-AA66-774581DC98FC}" destId="{3DE43D16-9AE6-4147-873D-9F7D4B16336C}" srcOrd="2" destOrd="0" presId="urn:microsoft.com/office/officeart/2011/layout/CircleProcess"/>
    <dgm:cxn modelId="{03337C8B-35DF-42DA-9934-E7C9842BDD60}" type="presParOf" srcId="{CBAE7FE4-8AEE-4A15-AA66-774581DC98FC}" destId="{15546F45-B1E2-4207-AAD8-C3BAF260408F}" srcOrd="3" destOrd="0" presId="urn:microsoft.com/office/officeart/2011/layout/CircleProcess"/>
    <dgm:cxn modelId="{528149D4-5274-4DF2-82B0-C1A36B5BC7B6}" type="presParOf" srcId="{15546F45-B1E2-4207-AAD8-C3BAF260408F}" destId="{6C515771-59D2-4D50-A595-A3112FB62CF3}" srcOrd="0" destOrd="0" presId="urn:microsoft.com/office/officeart/2011/layout/CircleProcess"/>
    <dgm:cxn modelId="{9CC8FD6B-DB59-4D07-BCCB-2D3260835C0F}" type="presParOf" srcId="{CBAE7FE4-8AEE-4A15-AA66-774581DC98FC}" destId="{A3AC183D-76E1-4CA9-AB2D-2BA2EAD95332}" srcOrd="4" destOrd="0" presId="urn:microsoft.com/office/officeart/2011/layout/CircleProcess"/>
    <dgm:cxn modelId="{B8DCD6EB-E184-4745-AF69-224E5ED7E73F}" type="presParOf" srcId="{A3AC183D-76E1-4CA9-AB2D-2BA2EAD95332}" destId="{D9C6802C-787E-4EA3-8583-331679D291B4}" srcOrd="0" destOrd="0" presId="urn:microsoft.com/office/officeart/2011/layout/CircleProcess"/>
    <dgm:cxn modelId="{BBBC13B9-260C-42A1-A01B-88AB51103B0F}" type="presParOf" srcId="{CBAE7FE4-8AEE-4A15-AA66-774581DC98FC}" destId="{5B522689-8782-48CC-A9D9-5FFE2EBB83F7}" srcOrd="5" destOrd="0" presId="urn:microsoft.com/office/officeart/2011/layout/CircleProcess"/>
    <dgm:cxn modelId="{7495685D-59A2-42DA-9D15-C0D81BA69E45}" type="presParOf" srcId="{CBAE7FE4-8AEE-4A15-AA66-774581DC98FC}" destId="{EBE46E16-01D9-4E9A-B9F0-2A281B248571}" srcOrd="6" destOrd="0" presId="urn:microsoft.com/office/officeart/2011/layout/CircleProcess"/>
    <dgm:cxn modelId="{A5F188EC-CDAC-4983-B027-70D66BF4AB8B}" type="presParOf" srcId="{EBE46E16-01D9-4E9A-B9F0-2A281B248571}" destId="{8D7B6F82-0EC3-40F4-8453-F3F60AC0D436}" srcOrd="0" destOrd="0" presId="urn:microsoft.com/office/officeart/2011/layout/CircleProcess"/>
    <dgm:cxn modelId="{2E5CE179-7EDC-4EC6-98D0-CC6F4B350329}" type="presParOf" srcId="{CBAE7FE4-8AEE-4A15-AA66-774581DC98FC}" destId="{17ACF093-A1BA-4416-8357-6DCC0F807EA1}" srcOrd="7" destOrd="0" presId="urn:microsoft.com/office/officeart/2011/layout/CircleProcess"/>
    <dgm:cxn modelId="{351BB90B-C309-4087-8CFC-6D5C0F720728}" type="presParOf" srcId="{17ACF093-A1BA-4416-8357-6DCC0F807EA1}" destId="{41F0E166-9A50-4F0B-BC2F-4DEB032A7C11}" srcOrd="0" destOrd="0" presId="urn:microsoft.com/office/officeart/2011/layout/CircleProcess"/>
    <dgm:cxn modelId="{50CBB87D-E07D-42AC-B739-A5CC95205ED4}" type="presParOf" srcId="{CBAE7FE4-8AEE-4A15-AA66-774581DC98FC}" destId="{C13A4344-46C7-4B5F-8A77-E866D4751752}" srcOrd="8" destOrd="0" presId="urn:microsoft.com/office/officeart/2011/layout/CircleProcess"/>
    <dgm:cxn modelId="{EB97B807-D950-457D-8E0F-A46C6364D132}" type="presParOf" srcId="{CBAE7FE4-8AEE-4A15-AA66-774581DC98FC}" destId="{182BC081-8330-435F-AA19-DE5721116D15}" srcOrd="9" destOrd="0" presId="urn:microsoft.com/office/officeart/2011/layout/CircleProcess"/>
    <dgm:cxn modelId="{8FD1C82D-3DC6-4556-9BC6-3B02056FDCDE}" type="presParOf" srcId="{182BC081-8330-435F-AA19-DE5721116D15}" destId="{FB253894-D37B-49A1-8BF4-7CB0C36E03A7}" srcOrd="0" destOrd="0" presId="urn:microsoft.com/office/officeart/2011/layout/CircleProcess"/>
    <dgm:cxn modelId="{0474A691-6757-4C35-9ACD-90BB830BB202}" type="presParOf" srcId="{CBAE7FE4-8AEE-4A15-AA66-774581DC98FC}" destId="{E02224F7-E84B-4CB7-9259-158AC7597FA7}" srcOrd="10" destOrd="0" presId="urn:microsoft.com/office/officeart/2011/layout/CircleProcess"/>
    <dgm:cxn modelId="{ED979DE6-6F0B-4AAD-8E5F-8727C0FD84B0}" type="presParOf" srcId="{E02224F7-E84B-4CB7-9259-158AC7597FA7}" destId="{3C456C24-5B94-4EA3-B1B2-2BBC7A1DEBE8}" srcOrd="0" destOrd="0" presId="urn:microsoft.com/office/officeart/2011/layout/CircleProcess"/>
    <dgm:cxn modelId="{0E8B0F5D-F9F2-4986-806A-7C809D965CF5}" type="presParOf" srcId="{CBAE7FE4-8AEE-4A15-AA66-774581DC98FC}" destId="{0380568C-F5AF-4392-B1D7-2B15BBF9C18F}" srcOrd="11" destOrd="0" presId="urn:microsoft.com/office/officeart/2011/layout/Circle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D6D364F-18DB-493D-AB84-8521179EC40E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0A9A5EFA-5725-445E-9342-CD1A3D67F143}">
      <dgm:prSet phldrT="[Text]"/>
      <dgm:spPr/>
      <dgm:t>
        <a:bodyPr/>
        <a:lstStyle/>
        <a:p>
          <a:r>
            <a:rPr lang="mi-NZ" dirty="0" smtClean="0"/>
            <a:t>Be Brief</a:t>
          </a:r>
          <a:endParaRPr lang="en-NZ" dirty="0"/>
        </a:p>
      </dgm:t>
    </dgm:pt>
    <dgm:pt modelId="{9C72B87B-1DD9-4B3A-8A50-81445FF747AB}" type="parTrans" cxnId="{B6FBEDE3-CB28-497A-924F-F01073CFBE4F}">
      <dgm:prSet/>
      <dgm:spPr/>
      <dgm:t>
        <a:bodyPr/>
        <a:lstStyle/>
        <a:p>
          <a:endParaRPr lang="en-NZ"/>
        </a:p>
      </dgm:t>
    </dgm:pt>
    <dgm:pt modelId="{D2C270CB-779A-4C6A-ACCD-9DC518AA3ACD}" type="sibTrans" cxnId="{B6FBEDE3-CB28-497A-924F-F01073CFBE4F}">
      <dgm:prSet/>
      <dgm:spPr/>
      <dgm:t>
        <a:bodyPr/>
        <a:lstStyle/>
        <a:p>
          <a:endParaRPr lang="en-NZ"/>
        </a:p>
      </dgm:t>
    </dgm:pt>
    <dgm:pt modelId="{F5F9DC47-D87B-40AD-B56D-D34B03BC02CC}">
      <dgm:prSet phldrT="[Text]"/>
      <dgm:spPr/>
      <dgm:t>
        <a:bodyPr/>
        <a:lstStyle/>
        <a:p>
          <a:r>
            <a:rPr lang="mi-NZ" dirty="0" smtClean="0"/>
            <a:t>Be</a:t>
          </a:r>
        </a:p>
        <a:p>
          <a:r>
            <a:rPr lang="mi-NZ" dirty="0" smtClean="0"/>
            <a:t>Objective</a:t>
          </a:r>
          <a:endParaRPr lang="en-NZ" dirty="0"/>
        </a:p>
      </dgm:t>
    </dgm:pt>
    <dgm:pt modelId="{B4B6A249-F273-41D2-A1C0-03308032B9A4}" type="parTrans" cxnId="{800ABFA9-4615-4087-A455-14CF9EE768B9}">
      <dgm:prSet/>
      <dgm:spPr/>
      <dgm:t>
        <a:bodyPr/>
        <a:lstStyle/>
        <a:p>
          <a:endParaRPr lang="en-NZ"/>
        </a:p>
      </dgm:t>
    </dgm:pt>
    <dgm:pt modelId="{49934A89-BB48-4FE9-8F02-FFED66D27E88}" type="sibTrans" cxnId="{800ABFA9-4615-4087-A455-14CF9EE768B9}">
      <dgm:prSet/>
      <dgm:spPr/>
      <dgm:t>
        <a:bodyPr/>
        <a:lstStyle/>
        <a:p>
          <a:endParaRPr lang="en-NZ"/>
        </a:p>
      </dgm:t>
    </dgm:pt>
    <dgm:pt modelId="{2D8EF9D9-00AF-4B7D-98D8-1BC8418C1710}">
      <dgm:prSet phldrT="[Text]"/>
      <dgm:spPr/>
      <dgm:t>
        <a:bodyPr/>
        <a:lstStyle/>
        <a:p>
          <a:r>
            <a:rPr lang="mi-NZ" dirty="0" smtClean="0"/>
            <a:t>Be Simple</a:t>
          </a:r>
          <a:endParaRPr lang="en-NZ" dirty="0"/>
        </a:p>
      </dgm:t>
    </dgm:pt>
    <dgm:pt modelId="{CCC566AD-1C0E-430A-8EC4-9356A64DA941}" type="parTrans" cxnId="{D6E086B7-40BB-47EC-87C4-59345154E37F}">
      <dgm:prSet/>
      <dgm:spPr/>
      <dgm:t>
        <a:bodyPr/>
        <a:lstStyle/>
        <a:p>
          <a:endParaRPr lang="en-NZ"/>
        </a:p>
      </dgm:t>
    </dgm:pt>
    <dgm:pt modelId="{55FD178D-AF15-4F01-A9F0-1E95F27D4D5B}" type="sibTrans" cxnId="{D6E086B7-40BB-47EC-87C4-59345154E37F}">
      <dgm:prSet/>
      <dgm:spPr/>
      <dgm:t>
        <a:bodyPr/>
        <a:lstStyle/>
        <a:p>
          <a:endParaRPr lang="en-NZ"/>
        </a:p>
      </dgm:t>
    </dgm:pt>
    <dgm:pt modelId="{58AD2424-F3C4-4CA2-82BB-92C71CADCA78}">
      <dgm:prSet/>
      <dgm:spPr/>
      <dgm:t>
        <a:bodyPr/>
        <a:lstStyle/>
        <a:p>
          <a:r>
            <a:rPr lang="mi-NZ" dirty="0" smtClean="0"/>
            <a:t>Be</a:t>
          </a:r>
        </a:p>
        <a:p>
          <a:r>
            <a:rPr lang="mi-NZ" dirty="0" smtClean="0"/>
            <a:t>Specific</a:t>
          </a:r>
          <a:endParaRPr lang="en-NZ" dirty="0"/>
        </a:p>
      </dgm:t>
    </dgm:pt>
    <dgm:pt modelId="{A0166656-4C28-4C80-AE21-CE0012A9A9CC}" type="parTrans" cxnId="{70583E5D-A9F0-429E-AF0B-7DA3E623BFBE}">
      <dgm:prSet/>
      <dgm:spPr/>
      <dgm:t>
        <a:bodyPr/>
        <a:lstStyle/>
        <a:p>
          <a:endParaRPr lang="en-NZ"/>
        </a:p>
      </dgm:t>
    </dgm:pt>
    <dgm:pt modelId="{BAEA1828-9D38-4E65-B243-49792257E1EC}" type="sibTrans" cxnId="{70583E5D-A9F0-429E-AF0B-7DA3E623BFBE}">
      <dgm:prSet/>
      <dgm:spPr/>
      <dgm:t>
        <a:bodyPr/>
        <a:lstStyle/>
        <a:p>
          <a:endParaRPr lang="en-NZ"/>
        </a:p>
      </dgm:t>
    </dgm:pt>
    <dgm:pt modelId="{6F40C2F7-C2EE-43BF-A968-28FE48FF89F6}" type="pres">
      <dgm:prSet presAssocID="{3D6D364F-18DB-493D-AB84-8521179EC40E}" presName="CompostProcess" presStyleCnt="0">
        <dgm:presLayoutVars>
          <dgm:dir/>
          <dgm:resizeHandles val="exact"/>
        </dgm:presLayoutVars>
      </dgm:prSet>
      <dgm:spPr/>
    </dgm:pt>
    <dgm:pt modelId="{BA98FA11-7FA0-48CD-BC43-72D449CC8D57}" type="pres">
      <dgm:prSet presAssocID="{3D6D364F-18DB-493D-AB84-8521179EC40E}" presName="arrow" presStyleLbl="bgShp" presStyleIdx="0" presStyleCnt="1"/>
      <dgm:spPr/>
    </dgm:pt>
    <dgm:pt modelId="{CF3E5BEC-D33F-4521-9077-6C756C099F0F}" type="pres">
      <dgm:prSet presAssocID="{3D6D364F-18DB-493D-AB84-8521179EC40E}" presName="linearProcess" presStyleCnt="0"/>
      <dgm:spPr/>
    </dgm:pt>
    <dgm:pt modelId="{4D9C509B-BC3A-4AD9-8D81-2D36A52DBB28}" type="pres">
      <dgm:prSet presAssocID="{0A9A5EFA-5725-445E-9342-CD1A3D67F143}" presName="textNode" presStyleLbl="node1" presStyleIdx="0" presStyleCnt="4">
        <dgm:presLayoutVars>
          <dgm:bulletEnabled val="1"/>
        </dgm:presLayoutVars>
      </dgm:prSet>
      <dgm:spPr/>
    </dgm:pt>
    <dgm:pt modelId="{F4128CED-08F1-4E70-A61C-48B90D971F48}" type="pres">
      <dgm:prSet presAssocID="{D2C270CB-779A-4C6A-ACCD-9DC518AA3ACD}" presName="sibTrans" presStyleCnt="0"/>
      <dgm:spPr/>
    </dgm:pt>
    <dgm:pt modelId="{2DA99F21-AC51-4640-9922-DB20F99FF9FB}" type="pres">
      <dgm:prSet presAssocID="{F5F9DC47-D87B-40AD-B56D-D34B03BC02CC}" presName="text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NZ"/>
        </a:p>
      </dgm:t>
    </dgm:pt>
    <dgm:pt modelId="{AE59D0E4-6F96-457A-83A3-1A4A32C19DB0}" type="pres">
      <dgm:prSet presAssocID="{49934A89-BB48-4FE9-8F02-FFED66D27E88}" presName="sibTrans" presStyleCnt="0"/>
      <dgm:spPr/>
    </dgm:pt>
    <dgm:pt modelId="{DE15B9D9-C958-4CBC-9C9F-F574D519342A}" type="pres">
      <dgm:prSet presAssocID="{2D8EF9D9-00AF-4B7D-98D8-1BC8418C1710}" presName="text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NZ"/>
        </a:p>
      </dgm:t>
    </dgm:pt>
    <dgm:pt modelId="{2584B9B7-7099-4C28-814A-3A37C8DD7F56}" type="pres">
      <dgm:prSet presAssocID="{55FD178D-AF15-4F01-A9F0-1E95F27D4D5B}" presName="sibTrans" presStyleCnt="0"/>
      <dgm:spPr/>
    </dgm:pt>
    <dgm:pt modelId="{18D6FDD7-997E-4FED-8B93-EA334A22B3F4}" type="pres">
      <dgm:prSet presAssocID="{58AD2424-F3C4-4CA2-82BB-92C71CADCA78}" presName="textNode" presStyleLbl="node1" presStyleIdx="3" presStyleCnt="4">
        <dgm:presLayoutVars>
          <dgm:bulletEnabled val="1"/>
        </dgm:presLayoutVars>
      </dgm:prSet>
      <dgm:spPr/>
    </dgm:pt>
  </dgm:ptLst>
  <dgm:cxnLst>
    <dgm:cxn modelId="{D6E086B7-40BB-47EC-87C4-59345154E37F}" srcId="{3D6D364F-18DB-493D-AB84-8521179EC40E}" destId="{2D8EF9D9-00AF-4B7D-98D8-1BC8418C1710}" srcOrd="2" destOrd="0" parTransId="{CCC566AD-1C0E-430A-8EC4-9356A64DA941}" sibTransId="{55FD178D-AF15-4F01-A9F0-1E95F27D4D5B}"/>
    <dgm:cxn modelId="{800ABFA9-4615-4087-A455-14CF9EE768B9}" srcId="{3D6D364F-18DB-493D-AB84-8521179EC40E}" destId="{F5F9DC47-D87B-40AD-B56D-D34B03BC02CC}" srcOrd="1" destOrd="0" parTransId="{B4B6A249-F273-41D2-A1C0-03308032B9A4}" sibTransId="{49934A89-BB48-4FE9-8F02-FFED66D27E88}"/>
    <dgm:cxn modelId="{A37AF8A9-3BBD-42FB-90A4-5A1909D8F3F1}" type="presOf" srcId="{58AD2424-F3C4-4CA2-82BB-92C71CADCA78}" destId="{18D6FDD7-997E-4FED-8B93-EA334A22B3F4}" srcOrd="0" destOrd="0" presId="urn:microsoft.com/office/officeart/2005/8/layout/hProcess9"/>
    <dgm:cxn modelId="{2E68A5B0-AE26-4984-8289-92A02E76FB93}" type="presOf" srcId="{0A9A5EFA-5725-445E-9342-CD1A3D67F143}" destId="{4D9C509B-BC3A-4AD9-8D81-2D36A52DBB28}" srcOrd="0" destOrd="0" presId="urn:microsoft.com/office/officeart/2005/8/layout/hProcess9"/>
    <dgm:cxn modelId="{1CA84AEF-CA97-4D0C-9DB4-241B99C1C927}" type="presOf" srcId="{2D8EF9D9-00AF-4B7D-98D8-1BC8418C1710}" destId="{DE15B9D9-C958-4CBC-9C9F-F574D519342A}" srcOrd="0" destOrd="0" presId="urn:microsoft.com/office/officeart/2005/8/layout/hProcess9"/>
    <dgm:cxn modelId="{70583E5D-A9F0-429E-AF0B-7DA3E623BFBE}" srcId="{3D6D364F-18DB-493D-AB84-8521179EC40E}" destId="{58AD2424-F3C4-4CA2-82BB-92C71CADCA78}" srcOrd="3" destOrd="0" parTransId="{A0166656-4C28-4C80-AE21-CE0012A9A9CC}" sibTransId="{BAEA1828-9D38-4E65-B243-49792257E1EC}"/>
    <dgm:cxn modelId="{F1DF1C58-98D1-483C-8975-D54A553DBAE8}" type="presOf" srcId="{F5F9DC47-D87B-40AD-B56D-D34B03BC02CC}" destId="{2DA99F21-AC51-4640-9922-DB20F99FF9FB}" srcOrd="0" destOrd="0" presId="urn:microsoft.com/office/officeart/2005/8/layout/hProcess9"/>
    <dgm:cxn modelId="{664C5BFB-1E5C-4FB6-B538-C93AFA5E7FAC}" type="presOf" srcId="{3D6D364F-18DB-493D-AB84-8521179EC40E}" destId="{6F40C2F7-C2EE-43BF-A968-28FE48FF89F6}" srcOrd="0" destOrd="0" presId="urn:microsoft.com/office/officeart/2005/8/layout/hProcess9"/>
    <dgm:cxn modelId="{B6FBEDE3-CB28-497A-924F-F01073CFBE4F}" srcId="{3D6D364F-18DB-493D-AB84-8521179EC40E}" destId="{0A9A5EFA-5725-445E-9342-CD1A3D67F143}" srcOrd="0" destOrd="0" parTransId="{9C72B87B-1DD9-4B3A-8A50-81445FF747AB}" sibTransId="{D2C270CB-779A-4C6A-ACCD-9DC518AA3ACD}"/>
    <dgm:cxn modelId="{A2CCD998-62B3-4FF3-B5DD-662A32ECF778}" type="presParOf" srcId="{6F40C2F7-C2EE-43BF-A968-28FE48FF89F6}" destId="{BA98FA11-7FA0-48CD-BC43-72D449CC8D57}" srcOrd="0" destOrd="0" presId="urn:microsoft.com/office/officeart/2005/8/layout/hProcess9"/>
    <dgm:cxn modelId="{7FD7A30E-6737-492A-9D1A-6539AB79C6C0}" type="presParOf" srcId="{6F40C2F7-C2EE-43BF-A968-28FE48FF89F6}" destId="{CF3E5BEC-D33F-4521-9077-6C756C099F0F}" srcOrd="1" destOrd="0" presId="urn:microsoft.com/office/officeart/2005/8/layout/hProcess9"/>
    <dgm:cxn modelId="{2A392ACB-CBAF-426E-8F6A-55DC1ACE16AD}" type="presParOf" srcId="{CF3E5BEC-D33F-4521-9077-6C756C099F0F}" destId="{4D9C509B-BC3A-4AD9-8D81-2D36A52DBB28}" srcOrd="0" destOrd="0" presId="urn:microsoft.com/office/officeart/2005/8/layout/hProcess9"/>
    <dgm:cxn modelId="{9C7EB180-69D1-45A0-83C3-64C131F04197}" type="presParOf" srcId="{CF3E5BEC-D33F-4521-9077-6C756C099F0F}" destId="{F4128CED-08F1-4E70-A61C-48B90D971F48}" srcOrd="1" destOrd="0" presId="urn:microsoft.com/office/officeart/2005/8/layout/hProcess9"/>
    <dgm:cxn modelId="{C9F594BB-FE8E-47E6-B043-AE72B9E88884}" type="presParOf" srcId="{CF3E5BEC-D33F-4521-9077-6C756C099F0F}" destId="{2DA99F21-AC51-4640-9922-DB20F99FF9FB}" srcOrd="2" destOrd="0" presId="urn:microsoft.com/office/officeart/2005/8/layout/hProcess9"/>
    <dgm:cxn modelId="{F7BD5F29-8241-4D50-ADF7-F7FFF3037E16}" type="presParOf" srcId="{CF3E5BEC-D33F-4521-9077-6C756C099F0F}" destId="{AE59D0E4-6F96-457A-83A3-1A4A32C19DB0}" srcOrd="3" destOrd="0" presId="urn:microsoft.com/office/officeart/2005/8/layout/hProcess9"/>
    <dgm:cxn modelId="{E3FE958A-9014-4CAC-B3A4-46823390C301}" type="presParOf" srcId="{CF3E5BEC-D33F-4521-9077-6C756C099F0F}" destId="{DE15B9D9-C958-4CBC-9C9F-F574D519342A}" srcOrd="4" destOrd="0" presId="urn:microsoft.com/office/officeart/2005/8/layout/hProcess9"/>
    <dgm:cxn modelId="{9EF3BD62-650A-4243-A737-A3987A2349E9}" type="presParOf" srcId="{CF3E5BEC-D33F-4521-9077-6C756C099F0F}" destId="{2584B9B7-7099-4C28-814A-3A37C8DD7F56}" srcOrd="5" destOrd="0" presId="urn:microsoft.com/office/officeart/2005/8/layout/hProcess9"/>
    <dgm:cxn modelId="{8797B789-9C7E-44CE-8BE0-50D77D55F8E9}" type="presParOf" srcId="{CF3E5BEC-D33F-4521-9077-6C756C099F0F}" destId="{18D6FDD7-997E-4FED-8B93-EA334A22B3F4}" srcOrd="6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A802091-F679-4C0E-923D-D3BE140C87FA}">
      <dsp:nvSpPr>
        <dsp:cNvPr id="0" name=""/>
        <dsp:cNvSpPr/>
      </dsp:nvSpPr>
      <dsp:spPr>
        <a:xfrm>
          <a:off x="6284882" y="1322635"/>
          <a:ext cx="1880926" cy="188102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414E7E2-F104-425E-BE49-1204E52B412E}">
      <dsp:nvSpPr>
        <dsp:cNvPr id="0" name=""/>
        <dsp:cNvSpPr/>
      </dsp:nvSpPr>
      <dsp:spPr>
        <a:xfrm>
          <a:off x="6347795" y="1385346"/>
          <a:ext cx="1755907" cy="1755599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i-NZ" sz="1900" kern="1200" dirty="0" smtClean="0"/>
            <a:t>Relevancy</a:t>
          </a:r>
          <a:endParaRPr lang="en-NZ" sz="1900" kern="1200" dirty="0"/>
        </a:p>
      </dsp:txBody>
      <dsp:txXfrm>
        <a:off x="6598639" y="1636193"/>
        <a:ext cx="1254219" cy="1253905"/>
      </dsp:txXfrm>
    </dsp:sp>
    <dsp:sp modelId="{6C515771-59D2-4D50-A595-A3112FB62CF3}">
      <dsp:nvSpPr>
        <dsp:cNvPr id="0" name=""/>
        <dsp:cNvSpPr/>
      </dsp:nvSpPr>
      <dsp:spPr>
        <a:xfrm rot="2700000">
          <a:off x="4332962" y="1322502"/>
          <a:ext cx="1880957" cy="1880957"/>
        </a:xfrm>
        <a:prstGeom prst="teardrop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9C6802C-787E-4EA3-8583-331679D291B4}">
      <dsp:nvSpPr>
        <dsp:cNvPr id="0" name=""/>
        <dsp:cNvSpPr/>
      </dsp:nvSpPr>
      <dsp:spPr>
        <a:xfrm>
          <a:off x="4403956" y="1385346"/>
          <a:ext cx="1755907" cy="1755599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i-NZ" sz="1900" kern="1200" dirty="0" smtClean="0"/>
            <a:t>Know kinds of information needed</a:t>
          </a:r>
          <a:endParaRPr lang="en-NZ" sz="1900" kern="1200" dirty="0"/>
        </a:p>
      </dsp:txBody>
      <dsp:txXfrm>
        <a:off x="4654800" y="1636193"/>
        <a:ext cx="1254219" cy="1253905"/>
      </dsp:txXfrm>
    </dsp:sp>
    <dsp:sp modelId="{8D7B6F82-0EC3-40F4-8453-F3F60AC0D436}">
      <dsp:nvSpPr>
        <dsp:cNvPr id="0" name=""/>
        <dsp:cNvSpPr/>
      </dsp:nvSpPr>
      <dsp:spPr>
        <a:xfrm rot="2700000">
          <a:off x="2397188" y="1322502"/>
          <a:ext cx="1880957" cy="1880957"/>
        </a:xfrm>
        <a:prstGeom prst="teardrop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1F0E166-9A50-4F0B-BC2F-4DEB032A7C11}">
      <dsp:nvSpPr>
        <dsp:cNvPr id="0" name=""/>
        <dsp:cNvSpPr/>
      </dsp:nvSpPr>
      <dsp:spPr>
        <a:xfrm>
          <a:off x="2460116" y="1385346"/>
          <a:ext cx="1755907" cy="1755599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i-NZ" sz="1900" kern="1200" dirty="0" smtClean="0"/>
            <a:t>Know the Objectives</a:t>
          </a:r>
          <a:endParaRPr lang="en-NZ" sz="1900" kern="1200" dirty="0"/>
        </a:p>
      </dsp:txBody>
      <dsp:txXfrm>
        <a:off x="2710960" y="1636193"/>
        <a:ext cx="1254219" cy="1253905"/>
      </dsp:txXfrm>
    </dsp:sp>
    <dsp:sp modelId="{FB253894-D37B-49A1-8BF4-7CB0C36E03A7}">
      <dsp:nvSpPr>
        <dsp:cNvPr id="0" name=""/>
        <dsp:cNvSpPr/>
      </dsp:nvSpPr>
      <dsp:spPr>
        <a:xfrm rot="2700000">
          <a:off x="453349" y="1322502"/>
          <a:ext cx="1880957" cy="1880957"/>
        </a:xfrm>
        <a:prstGeom prst="teardrop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C456C24-5B94-4EA3-B1B2-2BBC7A1DEBE8}">
      <dsp:nvSpPr>
        <dsp:cNvPr id="0" name=""/>
        <dsp:cNvSpPr/>
      </dsp:nvSpPr>
      <dsp:spPr>
        <a:xfrm>
          <a:off x="516277" y="1385346"/>
          <a:ext cx="1755907" cy="1755599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i-NZ" sz="1900" kern="1200" dirty="0" smtClean="0"/>
            <a:t>Be familiar with the Questions</a:t>
          </a:r>
          <a:endParaRPr lang="en-NZ" sz="1900" kern="1200" dirty="0"/>
        </a:p>
      </dsp:txBody>
      <dsp:txXfrm>
        <a:off x="767121" y="1636193"/>
        <a:ext cx="1254219" cy="125390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A98FA11-7FA0-48CD-BC43-72D449CC8D57}">
      <dsp:nvSpPr>
        <dsp:cNvPr id="0" name=""/>
        <dsp:cNvSpPr/>
      </dsp:nvSpPr>
      <dsp:spPr>
        <a:xfrm>
          <a:off x="617219" y="0"/>
          <a:ext cx="6995160" cy="4525963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D9C509B-BC3A-4AD9-8D81-2D36A52DBB28}">
      <dsp:nvSpPr>
        <dsp:cNvPr id="0" name=""/>
        <dsp:cNvSpPr/>
      </dsp:nvSpPr>
      <dsp:spPr>
        <a:xfrm>
          <a:off x="3629" y="1357788"/>
          <a:ext cx="1913335" cy="181038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i-NZ" sz="2800" kern="1200" dirty="0" smtClean="0"/>
            <a:t>Be Brief</a:t>
          </a:r>
          <a:endParaRPr lang="en-NZ" sz="2800" kern="1200" dirty="0"/>
        </a:p>
      </dsp:txBody>
      <dsp:txXfrm>
        <a:off x="92005" y="1446164"/>
        <a:ext cx="1736583" cy="1633633"/>
      </dsp:txXfrm>
    </dsp:sp>
    <dsp:sp modelId="{2DA99F21-AC51-4640-9922-DB20F99FF9FB}">
      <dsp:nvSpPr>
        <dsp:cNvPr id="0" name=""/>
        <dsp:cNvSpPr/>
      </dsp:nvSpPr>
      <dsp:spPr>
        <a:xfrm>
          <a:off x="2106631" y="1357788"/>
          <a:ext cx="1913335" cy="181038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i-NZ" sz="2800" kern="1200" dirty="0" smtClean="0"/>
            <a:t>Be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i-NZ" sz="2800" kern="1200" dirty="0" smtClean="0"/>
            <a:t>Objective</a:t>
          </a:r>
          <a:endParaRPr lang="en-NZ" sz="2800" kern="1200" dirty="0"/>
        </a:p>
      </dsp:txBody>
      <dsp:txXfrm>
        <a:off x="2195007" y="1446164"/>
        <a:ext cx="1736583" cy="1633633"/>
      </dsp:txXfrm>
    </dsp:sp>
    <dsp:sp modelId="{DE15B9D9-C958-4CBC-9C9F-F574D519342A}">
      <dsp:nvSpPr>
        <dsp:cNvPr id="0" name=""/>
        <dsp:cNvSpPr/>
      </dsp:nvSpPr>
      <dsp:spPr>
        <a:xfrm>
          <a:off x="4209633" y="1357788"/>
          <a:ext cx="1913335" cy="181038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i-NZ" sz="2800" kern="1200" dirty="0" smtClean="0"/>
            <a:t>Be Simple</a:t>
          </a:r>
          <a:endParaRPr lang="en-NZ" sz="2800" kern="1200" dirty="0"/>
        </a:p>
      </dsp:txBody>
      <dsp:txXfrm>
        <a:off x="4298009" y="1446164"/>
        <a:ext cx="1736583" cy="1633633"/>
      </dsp:txXfrm>
    </dsp:sp>
    <dsp:sp modelId="{18D6FDD7-997E-4FED-8B93-EA334A22B3F4}">
      <dsp:nvSpPr>
        <dsp:cNvPr id="0" name=""/>
        <dsp:cNvSpPr/>
      </dsp:nvSpPr>
      <dsp:spPr>
        <a:xfrm>
          <a:off x="6312635" y="1357788"/>
          <a:ext cx="1913335" cy="181038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i-NZ" sz="2800" kern="1200" dirty="0" smtClean="0"/>
            <a:t>Be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i-NZ" sz="2800" kern="1200" dirty="0" smtClean="0"/>
            <a:t>Specific</a:t>
          </a:r>
          <a:endParaRPr lang="en-NZ" sz="2800" kern="1200" dirty="0"/>
        </a:p>
      </dsp:txBody>
      <dsp:txXfrm>
        <a:off x="6401011" y="1446164"/>
        <a:ext cx="1736583" cy="163363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1/layout/CircleProcess">
  <dgm:title val="Circle Process"/>
  <dgm:desc val="Use to show sequential steps in a process. Limited to eleven Level 1 shapes with an unlimited number of Level 2 shapes. Works best with small amounts of text. Unused text does not appear, but remains available if you switch layouts."/>
  <dgm:catLst>
    <dgm:cat type="process" pri="8500"/>
    <dgm:cat type="officeonline" pri="85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11"/>
      <dgm:chPref val="11"/>
      <dgm:dir/>
      <dgm:resizeHandles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0.638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Parent1" refType="w" fact="0.1667"/>
              <dgm:constr type="t" for="ch" forName="Parent1" refType="h" fact="0.1064"/>
              <dgm:constr type="w" for="ch" forName="Parent1" refType="w" fact="0.6667"/>
              <dgm:constr type="h" for="ch" forName="Parent1" refType="h" fact="0.4255"/>
              <dgm:constr type="l" for="ch" forName="Accent1" refType="w" fact="0"/>
              <dgm:constr type="t" for="ch" forName="Accent1" refType="h" fact="0"/>
              <dgm:constr type="w" for="ch" forName="Accent1" refType="w"/>
              <dgm:constr type="h" for="ch" forName="Accent1" refType="h" fact="0.6383"/>
              <dgm:constr type="l" for="ch" forName="ParentBackground1" refType="w" fact="0.0333"/>
              <dgm:constr type="t" for="ch" forName="ParentBackground1" refType="h" fact="0.0213"/>
              <dgm:constr type="w" for="ch" forName="ParentBackground1" refType="w" fact="0.9333"/>
              <dgm:constr type="h" for="ch" forName="ParentBackground1" refType="h" fact="0.5957"/>
              <dgm:constr type="l" for="ch" forName="Child1" refType="w" fact="0.0333"/>
              <dgm:constr type="t" for="ch" forName="Child1" refType="h" fact="0.6574"/>
              <dgm:constr type="w" for="ch" forName="Child1" refType="w" fact="0.9333"/>
              <dgm:constr type="h" for="ch" forName="Child1" refType="h" fact="0.3426"/>
            </dgm:constrLst>
          </dgm:if>
          <dgm:if name="Name5" axis="ch" ptType="node" func="cnt" op="equ" val="2">
            <dgm:alg type="composite">
              <dgm:param type="ar" val="1.265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Parent2" refType="w" fact="0.6249"/>
              <dgm:constr type="t" for="ch" forName="Parent2" refType="h" fact="0.2022"/>
              <dgm:constr type="w" for="ch" forName="Parent2" refType="w" fact="0.3001"/>
              <dgm:constr type="h" for="ch" forName="Parent2" refType="h" fact="0.3799"/>
              <dgm:constr type="l" for="ch" forName="Parent1" refType="w" fact="0.1597"/>
              <dgm:constr type="t" for="ch" forName="Parent1" refType="h" fact="0.2022"/>
              <dgm:constr type="w" for="ch" forName="Parent1" refType="w" fact="0.3001"/>
              <dgm:constr type="h" for="ch" forName="Parent1" refType="h" fact="0.3799"/>
              <dgm:constr type="l" for="ch" forName="Accent2" refType="w" fact="0.5498"/>
              <dgm:constr type="t" for="ch" forName="Accent2" refType="h" fact="0.1072"/>
              <dgm:constr type="w" for="ch" forName="Accent2" refType="w" fact="0.4502"/>
              <dgm:constr type="h" for="ch" forName="Accent2" refType="h" fact="0.5699"/>
              <dgm:constr type="l" for="ch" forName="ParentBackground2" refType="w" fact="0.5648"/>
              <dgm:constr type="t" for="ch" forName="ParentBackground2" refType="h" fact="0.1262"/>
              <dgm:constr type="w" for="ch" forName="ParentBackground2" refType="w" fact="0.4201"/>
              <dgm:constr type="h" for="ch" forName="ParentBackground2" refType="h" fact="0.5319"/>
              <dgm:constr type="l" for="ch" forName="Child2" refType="w" fact="0.5648"/>
              <dgm:constr type="t" for="ch" forName="Child2" refType="h" fact="0.6876"/>
              <dgm:constr type="w" for="ch" forName="Child2" refType="w" fact="0.4201"/>
              <dgm:constr type="h" for="ch" forName="Child2" refType="h" fact="0.3124"/>
              <dgm:constr type="l" for="ch" forName="Accent1" refType="w" fact="-0.0086"/>
              <dgm:constr type="t" for="ch" forName="Accent1" refType="h" fact="-0.0109"/>
              <dgm:constr type="w" for="ch" forName="Accent1" refType="w" fact="0.6367"/>
              <dgm:constr type="h" for="ch" forName="Accent1" refType="h" fact="0.806"/>
              <dgm:constr type="l" for="ch" forName="ParentBackground1" refType="w" fact="0.0997"/>
              <dgm:constr type="t" for="ch" forName="ParentBackground1" refType="h" fact="0.1262"/>
              <dgm:constr type="w" for="ch" forName="ParentBackground1" refType="w" fact="0.4201"/>
              <dgm:constr type="h" for="ch" forName="ParentBackground1" refType="h" fact="0.5319"/>
              <dgm:constr type="l" for="ch" forName="Child1" refType="w" fact="0.0997"/>
              <dgm:constr type="t" for="ch" forName="Child1" refType="h" fact="0.6876"/>
              <dgm:constr type="w" for="ch" forName="Child1" refType="w" fact="0.4201"/>
              <dgm:constr type="h" for="ch" forName="Child1" refType="h" fact="0.3124"/>
            </dgm:constrLst>
          </dgm:if>
          <dgm:if name="Name6" axis="ch" ptType="node" func="cnt" op="equ" val="3">
            <dgm:alg type="composite">
              <dgm:param type="ar" val="1.854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Parent3" refType="w" fact="0.744"/>
              <dgm:constr type="t" for="ch" forName="Parent3" refType="h" fact="0.2022"/>
              <dgm:constr type="w" for="ch" forName="Parent3" refType="w" fact="0.2048"/>
              <dgm:constr type="h" for="ch" forName="Parent3" refType="h" fact="0.3799"/>
              <dgm:constr type="l" for="ch" forName="Parent2" refType="w" fact="0.4265"/>
              <dgm:constr type="t" for="ch" forName="Parent2" refType="h" fact="0.2022"/>
              <dgm:constr type="w" for="ch" forName="Parent2" refType="w" fact="0.2048"/>
              <dgm:constr type="h" for="ch" forName="Parent2" refType="h" fact="0.3799"/>
              <dgm:constr type="l" for="ch" forName="Parent1" refType="w" fact="0.109"/>
              <dgm:constr type="t" for="ch" forName="Parent1" refType="h" fact="0.2022"/>
              <dgm:constr type="w" for="ch" forName="Parent1" refType="w" fact="0.2048"/>
              <dgm:constr type="h" for="ch" forName="Parent1" refType="h" fact="0.3799"/>
              <dgm:constr type="l" for="ch" forName="Accent3" refType="w" fact="0.6928"/>
              <dgm:constr type="t" for="ch" forName="Accent3" refType="h" fact="0.1072"/>
              <dgm:constr type="w" for="ch" forName="Accent3" refType="w" fact="0.3072"/>
              <dgm:constr type="h" for="ch" forName="Accent3" refType="h" fact="0.5699"/>
              <dgm:constr type="l" for="ch" forName="ParentBackground3" refType="w" fact="0.703"/>
              <dgm:constr type="t" for="ch" forName="ParentBackground3" refType="h" fact="0.1262"/>
              <dgm:constr type="w" for="ch" forName="ParentBackground3" refType="w" fact="0.2868"/>
              <dgm:constr type="h" for="ch" forName="ParentBackground3" refType="h" fact="0.5319"/>
              <dgm:constr type="l" for="ch" forName="Child3" refType="w" fact="0.703"/>
              <dgm:constr type="t" for="ch" forName="Child3" refType="h" fact="0.6876"/>
              <dgm:constr type="w" for="ch" forName="Child3" refType="w" fact="0.2868"/>
              <dgm:constr type="h" for="ch" forName="Child3" refType="h" fact="0.3124"/>
              <dgm:constr type="l" for="ch" forName="Accent2" refType="w" fact="0.3122"/>
              <dgm:constr type="t" for="ch" forName="Accent2" refType="h" fact="-0.0109"/>
              <dgm:constr type="w" for="ch" forName="Accent2" refType="w" fact="0.4334"/>
              <dgm:constr type="h" for="ch" forName="Accent2" refType="h" fact="0.806"/>
              <dgm:constr type="l" for="ch" forName="ParentBackground2" refType="w" fact="0.3855"/>
              <dgm:constr type="t" for="ch" forName="ParentBackground2" refType="h" fact="0.1262"/>
              <dgm:constr type="w" for="ch" forName="ParentBackground2" refType="w" fact="0.2868"/>
              <dgm:constr type="h" for="ch" forName="ParentBackground2" refType="h" fact="0.5319"/>
              <dgm:constr type="l" for="ch" forName="Child2" refType="w" fact="0.3855"/>
              <dgm:constr type="t" for="ch" forName="Child2" refType="h" fact="0.6876"/>
              <dgm:constr type="w" for="ch" forName="Child2" refType="w" fact="0.2868"/>
              <dgm:constr type="h" for="ch" forName="Child2" refType="h" fact="0.3124"/>
              <dgm:constr type="l" for="ch" forName="Accent1" refType="w" fact="-0.0053"/>
              <dgm:constr type="t" for="ch" forName="Accent1" refType="h" fact="-0.0109"/>
              <dgm:constr type="w" for="ch" forName="Accent1" refType="w" fact="0.4334"/>
              <dgm:constr type="h" for="ch" forName="Accent1" refType="h" fact="0.806"/>
              <dgm:constr type="l" for="ch" forName="ParentBackground1" refType="w" fact="0.068"/>
              <dgm:constr type="t" for="ch" forName="ParentBackground1" refType="h" fact="0.1262"/>
              <dgm:constr type="w" for="ch" forName="ParentBackground1" refType="w" fact="0.2868"/>
              <dgm:constr type="h" for="ch" forName="ParentBackground1" refType="h" fact="0.5319"/>
              <dgm:constr type="l" for="ch" forName="Child1" refType="w" fact="0.068"/>
              <dgm:constr type="t" for="ch" forName="Child1" refType="h" fact="0.6876"/>
              <dgm:constr type="w" for="ch" forName="Child1" refType="w" fact="0.2868"/>
              <dgm:constr type="h" for="ch" forName="Child1" refType="h" fact="0.3124"/>
            </dgm:constrLst>
          </dgm:if>
          <dgm:if name="Name7" axis="ch" ptType="node" func="cnt" op="equ" val="4">
            <dgm:alg type="composite">
              <dgm:param type="ar" val="2.4437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Parent4" refType="w" fact="0.8057"/>
              <dgm:constr type="t" for="ch" forName="Parent4" refType="h" fact="0.2022"/>
              <dgm:constr type="w" for="ch" forName="Parent4" refType="w" fact="0.1555"/>
              <dgm:constr type="h" for="ch" forName="Parent4" refType="h" fact="0.3799"/>
              <dgm:constr type="l" for="ch" forName="Parent3" refType="w" fact="0.5647"/>
              <dgm:constr type="t" for="ch" forName="Parent3" refType="h" fact="0.2022"/>
              <dgm:constr type="w" for="ch" forName="Parent3" refType="w" fact="0.1555"/>
              <dgm:constr type="h" for="ch" forName="Parent3" refType="h" fact="0.3799"/>
              <dgm:constr type="l" for="ch" forName="Parent2" refType="w" fact="0.3237"/>
              <dgm:constr type="t" for="ch" forName="Parent2" refType="h" fact="0.2022"/>
              <dgm:constr type="w" for="ch" forName="Parent2" refType="w" fact="0.1555"/>
              <dgm:constr type="h" for="ch" forName="Parent2" refType="h" fact="0.3799"/>
              <dgm:constr type="l" for="ch" forName="Parent1" refType="w" fact="0.0827"/>
              <dgm:constr type="t" for="ch" forName="Parent1" refType="h" fact="0.2022"/>
              <dgm:constr type="w" for="ch" forName="Parent1" refType="w" fact="0.1555"/>
              <dgm:constr type="h" for="ch" forName="Parent1" refType="h" fact="0.3799"/>
              <dgm:constr type="l" for="ch" forName="Accent4" refType="w" fact="0.7668"/>
              <dgm:constr type="t" for="ch" forName="Accent4" refType="h" fact="0.1072"/>
              <dgm:constr type="w" for="ch" forName="Accent4" refType="w" fact="0.2332"/>
              <dgm:constr type="h" for="ch" forName="Accent4" refType="h" fact="0.5699"/>
              <dgm:constr type="l" for="ch" forName="ParentBackground4" refType="w" fact="0.7746"/>
              <dgm:constr type="t" for="ch" forName="ParentBackground4" refType="h" fact="0.1262"/>
              <dgm:constr type="w" for="ch" forName="ParentBackground4" refType="w" fact="0.2177"/>
              <dgm:constr type="h" for="ch" forName="ParentBackground4" refType="h" fact="0.5319"/>
              <dgm:constr type="l" for="ch" forName="Child4" refType="w" fact="0.7746"/>
              <dgm:constr type="t" for="ch" forName="Child4" refType="h" fact="0.6876"/>
              <dgm:constr type="w" for="ch" forName="Child4" refType="w" fact="0.2177"/>
              <dgm:constr type="h" for="ch" forName="Child4" refType="h" fact="0.3124"/>
              <dgm:constr type="l" for="ch" forName="Accent3" refType="w" fact="0.4765"/>
              <dgm:constr type="t" for="ch" forName="Accent3" refType="h" fact="-0.0109"/>
              <dgm:constr type="w" for="ch" forName="Accent3" refType="w" fact="0.3298"/>
              <dgm:constr type="h" for="ch" forName="Accent3" refType="h" fact="0.806"/>
              <dgm:constr type="l" for="ch" forName="ParentBackground3" refType="w" fact="0.5336"/>
              <dgm:constr type="t" for="ch" forName="ParentBackground3" refType="h" fact="0.1262"/>
              <dgm:constr type="w" for="ch" forName="ParentBackground3" refType="w" fact="0.2177"/>
              <dgm:constr type="h" for="ch" forName="ParentBackground3" refType="h" fact="0.5319"/>
              <dgm:constr type="l" for="ch" forName="Child3" refType="w" fact="0.5336"/>
              <dgm:constr type="t" for="ch" forName="Child3" refType="h" fact="0.6876"/>
              <dgm:constr type="w" for="ch" forName="Child3" refType="w" fact="0.2177"/>
              <dgm:constr type="h" for="ch" forName="Child3" refType="h" fact="0.3124"/>
              <dgm:constr type="l" for="ch" forName="Accent2" refType="w" fact="0.2365"/>
              <dgm:constr type="t" for="ch" forName="Accent2" refType="h" fact="-0.0109"/>
              <dgm:constr type="w" for="ch" forName="Accent2" refType="w" fact="0.3298"/>
              <dgm:constr type="h" for="ch" forName="Accent2" refType="h" fact="0.806"/>
              <dgm:constr type="l" for="ch" forName="ParentBackground2" refType="w" fact="0.2926"/>
              <dgm:constr type="t" for="ch" forName="ParentBackground2" refType="h" fact="0.1262"/>
              <dgm:constr type="w" for="ch" forName="ParentBackground2" refType="w" fact="0.2177"/>
              <dgm:constr type="h" for="ch" forName="ParentBackground2" refType="h" fact="0.5319"/>
              <dgm:constr type="l" for="ch" forName="Child2" refType="w" fact="0.2926"/>
              <dgm:constr type="t" for="ch" forName="Child2" refType="h" fact="0.6876"/>
              <dgm:constr type="w" for="ch" forName="Child2" refType="w" fact="0.2177"/>
              <dgm:constr type="h" for="ch" forName="Child2" refType="h" fact="0.3124"/>
              <dgm:constr type="l" for="ch" forName="Accent1" refType="w" fact="-0.0045"/>
              <dgm:constr type="t" for="ch" forName="Accent1" refType="h" fact="-0.0109"/>
              <dgm:constr type="w" for="ch" forName="Accent1" refType="w" fact="0.3298"/>
              <dgm:constr type="h" for="ch" forName="Accent1" refType="h" fact="0.806"/>
              <dgm:constr type="l" for="ch" forName="ParentBackground1" refType="w" fact="0.0516"/>
              <dgm:constr type="t" for="ch" forName="ParentBackground1" refType="h" fact="0.1262"/>
              <dgm:constr type="w" for="ch" forName="ParentBackground1" refType="w" fact="0.2177"/>
              <dgm:constr type="h" for="ch" forName="ParentBackground1" refType="h" fact="0.5319"/>
              <dgm:constr type="l" for="ch" forName="Child1" refType="w" fact="0.0516"/>
              <dgm:constr type="t" for="ch" forName="Child1" refType="h" fact="0.6876"/>
              <dgm:constr type="w" for="ch" forName="Child1" refType="w" fact="0.2177"/>
              <dgm:constr type="h" for="ch" forName="Child1" refType="h" fact="0.3124"/>
            </dgm:constrLst>
          </dgm:if>
          <dgm:if name="Name8" axis="ch" ptType="node" func="cnt" op="equ" val="5">
            <dgm:alg type="composite">
              <dgm:param type="ar" val="3.0325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Parent5" refType="w" fact="0.8434"/>
              <dgm:constr type="t" for="ch" forName="Parent5" refType="h" fact="0.2022"/>
              <dgm:constr type="w" for="ch" forName="Parent5" refType="w" fact="0.1253"/>
              <dgm:constr type="h" for="ch" forName="Parent5" refType="h" fact="0.3799"/>
              <dgm:constr type="l" for="ch" forName="Parent4" refType="w" fact="0.6492"/>
              <dgm:constr type="t" for="ch" forName="Parent4" refType="h" fact="0.2022"/>
              <dgm:constr type="w" for="ch" forName="Parent4" refType="w" fact="0.1253"/>
              <dgm:constr type="h" for="ch" forName="Parent4" refType="h" fact="0.3799"/>
              <dgm:constr type="l" for="ch" forName="Parent3" refType="w" fact="0.455"/>
              <dgm:constr type="t" for="ch" forName="Parent3" refType="h" fact="0.2022"/>
              <dgm:constr type="w" for="ch" forName="Parent3" refType="w" fact="0.1253"/>
              <dgm:constr type="h" for="ch" forName="Parent3" refType="h" fact="0.3799"/>
              <dgm:constr type="l" for="ch" forName="Parent2" refType="w" fact="0.2609"/>
              <dgm:constr type="t" for="ch" forName="Parent2" refType="h" fact="0.2022"/>
              <dgm:constr type="w" for="ch" forName="Parent2" refType="w" fact="0.1253"/>
              <dgm:constr type="h" for="ch" forName="Parent2" refType="h" fact="0.3799"/>
              <dgm:constr type="l" for="ch" forName="Parent1" refType="w" fact="0.0667"/>
              <dgm:constr type="t" for="ch" forName="Parent1" refType="h" fact="0.2022"/>
              <dgm:constr type="w" for="ch" forName="Parent1" refType="w" fact="0.1253"/>
              <dgm:constr type="h" for="ch" forName="Parent1" refType="h" fact="0.3799"/>
              <dgm:constr type="l" for="ch" forName="Accent5" refType="w" fact="0.8121"/>
              <dgm:constr type="t" for="ch" forName="Accent5" refType="h" fact="0.1072"/>
              <dgm:constr type="w" for="ch" forName="Accent5" refType="w" fact="0.1879"/>
              <dgm:constr type="h" for="ch" forName="Accent5" refType="h" fact="0.5699"/>
              <dgm:constr type="l" for="ch" forName="ParentBackground5" refType="w" fact="0.8183"/>
              <dgm:constr type="t" for="ch" forName="ParentBackground5" refType="h" fact="0.1262"/>
              <dgm:constr type="w" for="ch" forName="ParentBackground5" refType="w" fact="0.1754"/>
              <dgm:constr type="h" for="ch" forName="ParentBackground5" refType="h" fact="0.5319"/>
              <dgm:constr type="l" for="ch" forName="Child5" refType="w" fact="0.8183"/>
              <dgm:constr type="t" for="ch" forName="Child5" refType="h" fact="0.6876"/>
              <dgm:constr type="w" for="ch" forName="Child5" refType="w" fact="0.1754"/>
              <dgm:constr type="h" for="ch" forName="Child5" refType="h" fact="0.3124"/>
              <dgm:constr type="l" for="ch" forName="Accent4" refType="w" fact="0.5789"/>
              <dgm:constr type="t" for="ch" forName="Accent4" refType="h" fact="-0.0109"/>
              <dgm:constr type="w" for="ch" forName="Accent4" refType="w" fact="0.2657"/>
              <dgm:constr type="h" for="ch" forName="Accent4" refType="h" fact="0.806"/>
              <dgm:constr type="l" for="ch" forName="ParentBackground4" refType="w" fact="0.6242"/>
              <dgm:constr type="t" for="ch" forName="ParentBackground4" refType="h" fact="0.1262"/>
              <dgm:constr type="w" for="ch" forName="ParentBackground4" refType="w" fact="0.1754"/>
              <dgm:constr type="h" for="ch" forName="ParentBackground4" refType="h" fact="0.5319"/>
              <dgm:constr type="l" for="ch" forName="Child4" refType="w" fact="0.6242"/>
              <dgm:constr type="t" for="ch" forName="Child4" refType="h" fact="0.6876"/>
              <dgm:constr type="w" for="ch" forName="Child4" refType="w" fact="0.1754"/>
              <dgm:constr type="h" for="ch" forName="Child4" refType="h" fact="0.3124"/>
              <dgm:constr type="l" for="ch" forName="Accent3" refType="w" fact="0.3848"/>
              <dgm:constr type="t" for="ch" forName="Accent3" refType="h" fact="-0.0109"/>
              <dgm:constr type="w" for="ch" forName="Accent3" refType="w" fact="0.2657"/>
              <dgm:constr type="h" for="ch" forName="Accent3" refType="h" fact="0.806"/>
              <dgm:constr type="l" for="ch" forName="ParentBackground3" refType="w" fact="0.43"/>
              <dgm:constr type="t" for="ch" forName="ParentBackground3" refType="h" fact="0.1262"/>
              <dgm:constr type="w" for="ch" forName="ParentBackground3" refType="w" fact="0.1754"/>
              <dgm:constr type="h" for="ch" forName="ParentBackground3" refType="h" fact="0.5319"/>
              <dgm:constr type="l" for="ch" forName="Child3" refType="w" fact="0.43"/>
              <dgm:constr type="t" for="ch" forName="Child3" refType="h" fact="0.6876"/>
              <dgm:constr type="w" for="ch" forName="Child3" refType="w" fact="0.1754"/>
              <dgm:constr type="h" for="ch" forName="Child3" refType="h" fact="0.3124"/>
              <dgm:constr type="l" for="ch" forName="Accent2" refType="w" fact="0.1906"/>
              <dgm:constr type="t" for="ch" forName="Accent2" refType="h" fact="-0.0109"/>
              <dgm:constr type="w" for="ch" forName="Accent2" refType="w" fact="0.2657"/>
              <dgm:constr type="h" for="ch" forName="Accent2" refType="h" fact="0.806"/>
              <dgm:constr type="l" for="ch" forName="ParentBackground2" refType="w" fact="0.2358"/>
              <dgm:constr type="t" for="ch" forName="ParentBackground2" refType="h" fact="0.1262"/>
              <dgm:constr type="w" for="ch" forName="ParentBackground2" refType="w" fact="0.1754"/>
              <dgm:constr type="h" for="ch" forName="ParentBackground2" refType="h" fact="0.5319"/>
              <dgm:constr type="l" for="ch" forName="Child2" refType="w" fact="0.2358"/>
              <dgm:constr type="t" for="ch" forName="Child2" refType="h" fact="0.6876"/>
              <dgm:constr type="w" for="ch" forName="Child2" refType="w" fact="0.1754"/>
              <dgm:constr type="h" for="ch" forName="Child2" refType="h" fact="0.3124"/>
              <dgm:constr type="l" for="ch" forName="Accent1" refType="w" fact="-0.0036"/>
              <dgm:constr type="t" for="ch" forName="Accent1" refType="h" fact="-0.0109"/>
              <dgm:constr type="w" for="ch" forName="Accent1" refType="w" fact="0.2657"/>
              <dgm:constr type="h" for="ch" forName="Accent1" refType="h" fact="0.806"/>
              <dgm:constr type="l" for="ch" forName="ParentBackground1" refType="w" fact="0.0416"/>
              <dgm:constr type="t" for="ch" forName="ParentBackground1" refType="h" fact="0.1262"/>
              <dgm:constr type="w" for="ch" forName="ParentBackground1" refType="w" fact="0.1754"/>
              <dgm:constr type="h" for="ch" forName="ParentBackground1" refType="h" fact="0.5319"/>
              <dgm:constr type="l" for="ch" forName="Child1" refType="w" fact="0.0416"/>
              <dgm:constr type="t" for="ch" forName="Child1" refType="h" fact="0.6876"/>
              <dgm:constr type="w" for="ch" forName="Child1" refType="w" fact="0.1754"/>
              <dgm:constr type="h" for="ch" forName="Child1" refType="h" fact="0.3124"/>
            </dgm:constrLst>
          </dgm:if>
          <dgm:if name="Name9" axis="ch" ptType="node" func="cnt" op="equ" val="6">
            <dgm:alg type="composite">
              <dgm:param type="ar" val="3.621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Parent6" refType="w" fact="0.8689"/>
              <dgm:constr type="t" for="ch" forName="Parent6" refType="h" fact="0.2022"/>
              <dgm:constr type="w" for="ch" forName="Parent6" refType="w" fact="0.1049"/>
              <dgm:constr type="h" for="ch" forName="Parent6" refType="h" fact="0.3799"/>
              <dgm:constr type="l" for="ch" forName="Parent5" refType="w" fact="0.7063"/>
              <dgm:constr type="t" for="ch" forName="Parent5" refType="h" fact="0.2022"/>
              <dgm:constr type="w" for="ch" forName="Parent5" refType="w" fact="0.1049"/>
              <dgm:constr type="h" for="ch" forName="Parent5" refType="h" fact="0.3799"/>
              <dgm:constr type="l" for="ch" forName="Parent4" refType="w" fact="0.5437"/>
              <dgm:constr type="t" for="ch" forName="Parent4" refType="h" fact="0.2022"/>
              <dgm:constr type="w" for="ch" forName="Parent4" refType="w" fact="0.1049"/>
              <dgm:constr type="h" for="ch" forName="Parent4" refType="h" fact="0.3799"/>
              <dgm:constr type="l" for="ch" forName="Parent3" refType="w" fact="0.381"/>
              <dgm:constr type="t" for="ch" forName="Parent3" refType="h" fact="0.2022"/>
              <dgm:constr type="w" for="ch" forName="Parent3" refType="w" fact="0.1049"/>
              <dgm:constr type="h" for="ch" forName="Parent3" refType="h" fact="0.3799"/>
              <dgm:constr type="l" for="ch" forName="Parent2" refType="w" fact="0.2184"/>
              <dgm:constr type="t" for="ch" forName="Parent2" refType="h" fact="0.2022"/>
              <dgm:constr type="w" for="ch" forName="Parent2" refType="w" fact="0.1049"/>
              <dgm:constr type="h" for="ch" forName="Parent2" refType="h" fact="0.3799"/>
              <dgm:constr type="l" for="ch" forName="Parent1" refType="w" fact="0.0558"/>
              <dgm:constr type="t" for="ch" forName="Parent1" refType="h" fact="0.2022"/>
              <dgm:constr type="w" for="ch" forName="Parent1" refType="w" fact="0.1049"/>
              <dgm:constr type="h" for="ch" forName="Parent1" refType="h" fact="0.3799"/>
              <dgm:constr type="l" for="ch" forName="Accent6" refType="w" fact="0.8426"/>
              <dgm:constr type="t" for="ch" forName="Accent6" refType="h" fact="0.1072"/>
              <dgm:constr type="w" for="ch" forName="Accent6" refType="w" fact="0.1574"/>
              <dgm:constr type="h" for="ch" forName="Accent6" refType="h" fact="0.5699"/>
              <dgm:constr type="l" for="ch" forName="ParentBackground6" refType="w" fact="0.8479"/>
              <dgm:constr type="t" for="ch" forName="ParentBackground6" refType="h" fact="0.1262"/>
              <dgm:constr type="w" for="ch" forName="ParentBackground6" refType="w" fact="0.1469"/>
              <dgm:constr type="h" for="ch" forName="ParentBackground6" refType="h" fact="0.5319"/>
              <dgm:constr type="l" for="ch" forName="Child6" refType="w" fact="0.8479"/>
              <dgm:constr type="t" for="ch" forName="Child6" refType="h" fact="0.6876"/>
              <dgm:constr type="w" for="ch" forName="Child6" refType="w" fact="0.1469"/>
              <dgm:constr type="h" for="ch" forName="Child6" refType="h" fact="0.3124"/>
              <dgm:constr type="l" for="ch" forName="Accent5" refType="w" fact="0.6474"/>
              <dgm:constr type="t" for="ch" forName="Accent5" refType="h" fact="-0.0109"/>
              <dgm:constr type="w" for="ch" forName="Accent5" refType="w" fact="0.2226"/>
              <dgm:constr type="h" for="ch" forName="Accent5" refType="h" fact="0.806"/>
              <dgm:constr type="l" for="ch" forName="ParentBackground5" refType="w" fact="0.6853"/>
              <dgm:constr type="t" for="ch" forName="ParentBackground5" refType="h" fact="0.1262"/>
              <dgm:constr type="w" for="ch" forName="ParentBackground5" refType="w" fact="0.1469"/>
              <dgm:constr type="h" for="ch" forName="ParentBackground5" refType="h" fact="0.5319"/>
              <dgm:constr type="l" for="ch" forName="Child5" refType="w" fact="0.6853"/>
              <dgm:constr type="t" for="ch" forName="Child5" refType="h" fact="0.6876"/>
              <dgm:constr type="w" for="ch" forName="Child5" refType="w" fact="0.1469"/>
              <dgm:constr type="h" for="ch" forName="Child5" refType="h" fact="0.3124"/>
              <dgm:constr type="l" for="ch" forName="Accent4" refType="w" fact="0.4848"/>
              <dgm:constr type="t" for="ch" forName="Accent4" refType="h" fact="-0.0109"/>
              <dgm:constr type="w" for="ch" forName="Accent4" refType="w" fact="0.2226"/>
              <dgm:constr type="h" for="ch" forName="Accent4" refType="h" fact="0.806"/>
              <dgm:constr type="l" for="ch" forName="ParentBackground4" refType="w" fact="0.5227"/>
              <dgm:constr type="t" for="ch" forName="ParentBackground4" refType="h" fact="0.1262"/>
              <dgm:constr type="w" for="ch" forName="ParentBackground4" refType="w" fact="0.1469"/>
              <dgm:constr type="h" for="ch" forName="ParentBackground4" refType="h" fact="0.5319"/>
              <dgm:constr type="l" for="ch" forName="Child4" refType="w" fact="0.5227"/>
              <dgm:constr type="t" for="ch" forName="Child4" refType="h" fact="0.6876"/>
              <dgm:constr type="w" for="ch" forName="Child4" refType="w" fact="0.1469"/>
              <dgm:constr type="h" for="ch" forName="Child4" refType="h" fact="0.3124"/>
              <dgm:constr type="l" for="ch" forName="Accent3" refType="w" fact="0.3222"/>
              <dgm:constr type="t" for="ch" forName="Accent3" refType="h" fact="-0.0109"/>
              <dgm:constr type="w" for="ch" forName="Accent3" refType="w" fact="0.2226"/>
              <dgm:constr type="h" for="ch" forName="Accent3" refType="h" fact="0.806"/>
              <dgm:constr type="l" for="ch" forName="ParentBackground3" refType="w" fact="0.3601"/>
              <dgm:constr type="t" for="ch" forName="ParentBackground3" refType="h" fact="0.1262"/>
              <dgm:constr type="w" for="ch" forName="ParentBackground3" refType="w" fact="0.1469"/>
              <dgm:constr type="h" for="ch" forName="ParentBackground3" refType="h" fact="0.5319"/>
              <dgm:constr type="l" for="ch" forName="Child3" refType="w" fact="0.3601"/>
              <dgm:constr type="t" for="ch" forName="Child3" refType="h" fact="0.6876"/>
              <dgm:constr type="w" for="ch" forName="Child3" refType="w" fact="0.1469"/>
              <dgm:constr type="h" for="ch" forName="Child3" refType="h" fact="0.3124"/>
              <dgm:constr type="l" for="ch" forName="Accent2" refType="w" fact="0.1596"/>
              <dgm:constr type="t" for="ch" forName="Accent2" refType="h" fact="-0.0109"/>
              <dgm:constr type="w" for="ch" forName="Accent2" refType="w" fact="0.2226"/>
              <dgm:constr type="h" for="ch" forName="Accent2" refType="h" fact="0.806"/>
              <dgm:constr type="l" for="ch" forName="ParentBackground2" refType="w" fact="0.1975"/>
              <dgm:constr type="t" for="ch" forName="ParentBackground2" refType="h" fact="0.1262"/>
              <dgm:constr type="w" for="ch" forName="ParentBackground2" refType="w" fact="0.1469"/>
              <dgm:constr type="h" for="ch" forName="ParentBackground2" refType="h" fact="0.5319"/>
              <dgm:constr type="l" for="ch" forName="Child2" refType="w" fact="0.1975"/>
              <dgm:constr type="t" for="ch" forName="Child2" refType="h" fact="0.6876"/>
              <dgm:constr type="w" for="ch" forName="Child2" refType="w" fact="0.1469"/>
              <dgm:constr type="h" for="ch" forName="Child2" refType="h" fact="0.3124"/>
              <dgm:constr type="l" for="ch" forName="Accent1" refType="w" fact="-0.003"/>
              <dgm:constr type="t" for="ch" forName="Accent1" refType="h" fact="-0.0109"/>
              <dgm:constr type="w" for="ch" forName="Accent1" refType="w" fact="0.2226"/>
              <dgm:constr type="h" for="ch" forName="Accent1" refType="h" fact="0.806"/>
              <dgm:constr type="l" for="ch" forName="ParentBackground1" refType="w" fact="0.0348"/>
              <dgm:constr type="t" for="ch" forName="ParentBackground1" refType="h" fact="0.1262"/>
              <dgm:constr type="w" for="ch" forName="ParentBackground1" refType="w" fact="0.1469"/>
              <dgm:constr type="h" for="ch" forName="ParentBackground1" refType="h" fact="0.5319"/>
              <dgm:constr type="l" for="ch" forName="Child1" refType="w" fact="0.0348"/>
              <dgm:constr type="t" for="ch" forName="Child1" refType="h" fact="0.6876"/>
              <dgm:constr type="w" for="ch" forName="Child1" refType="w" fact="0.1469"/>
              <dgm:constr type="h" for="ch" forName="Child1" refType="h" fact="0.3124"/>
            </dgm:constrLst>
          </dgm:if>
          <dgm:if name="Name10" axis="ch" ptType="node" func="cnt" op="equ" val="7">
            <dgm:alg type="composite">
              <dgm:param type="ar" val="4.210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Parent7" refType="w" fact="0.8872"/>
              <dgm:constr type="t" for="ch" forName="Parent7" refType="h" fact="0.2022"/>
              <dgm:constr type="w" for="ch" forName="Parent7" refType="w" fact="0.0902"/>
              <dgm:constr type="h" for="ch" forName="Parent7" refType="h" fact="0.3799"/>
              <dgm:constr type="l" for="ch" forName="Parent6" refType="w" fact="0.7473"/>
              <dgm:constr type="t" for="ch" forName="Parent6" refType="h" fact="0.2022"/>
              <dgm:constr type="w" for="ch" forName="Parent6" refType="w" fact="0.0902"/>
              <dgm:constr type="h" for="ch" forName="Parent6" refType="h" fact="0.3799"/>
              <dgm:constr type="l" for="ch" forName="Parent5" refType="w" fact="0.6075"/>
              <dgm:constr type="t" for="ch" forName="Parent5" refType="h" fact="0.2022"/>
              <dgm:constr type="w" for="ch" forName="Parent5" refType="w" fact="0.0902"/>
              <dgm:constr type="h" for="ch" forName="Parent5" refType="h" fact="0.3799"/>
              <dgm:constr type="l" for="ch" forName="Parent4" refType="w" fact="0.4676"/>
              <dgm:constr type="t" for="ch" forName="Parent4" refType="h" fact="0.2022"/>
              <dgm:constr type="w" for="ch" forName="Parent4" refType="w" fact="0.0902"/>
              <dgm:constr type="h" for="ch" forName="Parent4" refType="h" fact="0.3799"/>
              <dgm:constr type="l" for="ch" forName="Parent3" refType="w" fact="0.3277"/>
              <dgm:constr type="t" for="ch" forName="Parent3" refType="h" fact="0.2022"/>
              <dgm:constr type="w" for="ch" forName="Parent3" refType="w" fact="0.0902"/>
              <dgm:constr type="h" for="ch" forName="Parent3" refType="h" fact="0.3799"/>
              <dgm:constr type="l" for="ch" forName="Parent2" refType="w" fact="0.1879"/>
              <dgm:constr type="t" for="ch" forName="Parent2" refType="h" fact="0.2022"/>
              <dgm:constr type="w" for="ch" forName="Parent2" refType="w" fact="0.0902"/>
              <dgm:constr type="h" for="ch" forName="Parent2" refType="h" fact="0.3799"/>
              <dgm:constr type="l" for="ch" forName="Parent1" refType="w" fact="0.048"/>
              <dgm:constr type="t" for="ch" forName="Parent1" refType="h" fact="0.2022"/>
              <dgm:constr type="w" for="ch" forName="Parent1" refType="w" fact="0.0902"/>
              <dgm:constr type="h" for="ch" forName="Parent1" refType="h" fact="0.3799"/>
              <dgm:constr type="l" for="ch" forName="Accent7" refType="w" fact="0.8646"/>
              <dgm:constr type="t" for="ch" forName="Accent7" refType="h" fact="0.1072"/>
              <dgm:constr type="w" for="ch" forName="Accent7" refType="w" fact="0.1354"/>
              <dgm:constr type="h" for="ch" forName="Accent7" refType="h" fact="0.5699"/>
              <dgm:constr type="l" for="ch" forName="ParentBackground7" refType="w" fact="0.8692"/>
              <dgm:constr type="t" for="ch" forName="ParentBackground7" refType="h" fact="0.1262"/>
              <dgm:constr type="w" for="ch" forName="ParentBackground7" refType="w" fact="0.1263"/>
              <dgm:constr type="h" for="ch" forName="ParentBackground7" refType="h" fact="0.5319"/>
              <dgm:constr type="l" for="ch" forName="Child7" refType="w" fact="0.8692"/>
              <dgm:constr type="t" for="ch" forName="Child7" refType="h" fact="0.6876"/>
              <dgm:constr type="w" for="ch" forName="Child7" refType="w" fact="0.1263"/>
              <dgm:constr type="h" for="ch" forName="Child7" refType="h" fact="0.3124"/>
              <dgm:constr type="l" for="ch" forName="Accent6" refType="w" fact="0.6967"/>
              <dgm:constr type="t" for="ch" forName="Accent6" refType="h" fact="-0.0109"/>
              <dgm:constr type="w" for="ch" forName="Accent6" refType="w" fact="0.1915"/>
              <dgm:constr type="h" for="ch" forName="Accent6" refType="h" fact="0.806"/>
              <dgm:constr type="l" for="ch" forName="ParentBackground6" refType="w" fact="0.7293"/>
              <dgm:constr type="t" for="ch" forName="ParentBackground6" refType="h" fact="0.1262"/>
              <dgm:constr type="w" for="ch" forName="ParentBackground6" refType="w" fact="0.1263"/>
              <dgm:constr type="h" for="ch" forName="ParentBackground6" refType="h" fact="0.5319"/>
              <dgm:constr type="l" for="ch" forName="Child6" refType="w" fact="0.7293"/>
              <dgm:constr type="t" for="ch" forName="Child6" refType="h" fact="0.6876"/>
              <dgm:constr type="w" for="ch" forName="Child6" refType="w" fact="0.1263"/>
              <dgm:constr type="h" for="ch" forName="Child6" refType="h" fact="0.3124"/>
              <dgm:constr type="l" for="ch" forName="Accent5" refType="w" fact="0.5569"/>
              <dgm:constr type="t" for="ch" forName="Accent5" refType="h" fact="-0.0109"/>
              <dgm:constr type="w" for="ch" forName="Accent5" refType="w" fact="0.1915"/>
              <dgm:constr type="h" for="ch" forName="Accent5" refType="h" fact="0.806"/>
              <dgm:constr type="l" for="ch" forName="ParentBackground5" refType="w" fact="0.5894"/>
              <dgm:constr type="t" for="ch" forName="ParentBackground5" refType="h" fact="0.1262"/>
              <dgm:constr type="w" for="ch" forName="ParentBackground5" refType="w" fact="0.1263"/>
              <dgm:constr type="h" for="ch" forName="ParentBackground5" refType="h" fact="0.5319"/>
              <dgm:constr type="l" for="ch" forName="Child5" refType="w" fact="0.5894"/>
              <dgm:constr type="t" for="ch" forName="Child5" refType="h" fact="0.6876"/>
              <dgm:constr type="w" for="ch" forName="Child5" refType="w" fact="0.1263"/>
              <dgm:constr type="h" for="ch" forName="Child5" refType="h" fact="0.3124"/>
              <dgm:constr type="l" for="ch" forName="Accent4" refType="w" fact="0.417"/>
              <dgm:constr type="t" for="ch" forName="Accent4" refType="h" fact="-0.0109"/>
              <dgm:constr type="w" for="ch" forName="Accent4" refType="w" fact="0.1915"/>
              <dgm:constr type="h" for="ch" forName="Accent4" refType="h" fact="0.806"/>
              <dgm:constr type="l" for="ch" forName="ParentBackground4" refType="w" fact="0.4496"/>
              <dgm:constr type="t" for="ch" forName="ParentBackground4" refType="h" fact="0.1262"/>
              <dgm:constr type="w" for="ch" forName="ParentBackground4" refType="w" fact="0.1263"/>
              <dgm:constr type="h" for="ch" forName="ParentBackground4" refType="h" fact="0.5319"/>
              <dgm:constr type="l" for="ch" forName="Child4" refType="w" fact="0.4496"/>
              <dgm:constr type="t" for="ch" forName="Child4" refType="h" fact="0.6876"/>
              <dgm:constr type="w" for="ch" forName="Child4" refType="w" fact="0.1263"/>
              <dgm:constr type="h" for="ch" forName="Child4" refType="h" fact="0.3124"/>
              <dgm:constr type="l" for="ch" forName="Accent3" refType="w" fact="0.2771"/>
              <dgm:constr type="t" for="ch" forName="Accent3" refType="h" fact="-0.0109"/>
              <dgm:constr type="w" for="ch" forName="Accent3" refType="w" fact="0.1915"/>
              <dgm:constr type="h" for="ch" forName="Accent3" refType="h" fact="0.806"/>
              <dgm:constr type="l" for="ch" forName="ParentBackground3" refType="w" fact="0.3097"/>
              <dgm:constr type="t" for="ch" forName="ParentBackground3" refType="h" fact="0.1262"/>
              <dgm:constr type="w" for="ch" forName="ParentBackground3" refType="w" fact="0.1263"/>
              <dgm:constr type="h" for="ch" forName="ParentBackground3" refType="h" fact="0.5319"/>
              <dgm:constr type="l" for="ch" forName="Child3" refType="w" fact="0.3097"/>
              <dgm:constr type="t" for="ch" forName="Child3" refType="h" fact="0.6876"/>
              <dgm:constr type="w" for="ch" forName="Child3" refType="w" fact="0.1263"/>
              <dgm:constr type="h" for="ch" forName="Child3" refType="h" fact="0.3124"/>
              <dgm:constr type="l" for="ch" forName="Accent2" refType="w" fact="0.1373"/>
              <dgm:constr type="t" for="ch" forName="Accent2" refType="h" fact="-0.0109"/>
              <dgm:constr type="w" for="ch" forName="Accent2" refType="w" fact="0.1915"/>
              <dgm:constr type="h" for="ch" forName="Accent2" refType="h" fact="0.806"/>
              <dgm:constr type="l" for="ch" forName="ParentBackground2" refType="w" fact="0.1698"/>
              <dgm:constr type="t" for="ch" forName="ParentBackground2" refType="h" fact="0.1262"/>
              <dgm:constr type="w" for="ch" forName="ParentBackground2" refType="w" fact="0.1263"/>
              <dgm:constr type="h" for="ch" forName="ParentBackground2" refType="h" fact="0.5319"/>
              <dgm:constr type="l" for="ch" forName="Child2" refType="w" fact="0.1698"/>
              <dgm:constr type="t" for="ch" forName="Child2" refType="h" fact="0.6876"/>
              <dgm:constr type="w" for="ch" forName="Child2" refType="w" fact="0.1263"/>
              <dgm:constr type="h" for="ch" forName="Child2" refType="h" fact="0.3124"/>
              <dgm:constr type="l" for="ch" forName="Accent1" refType="w" fact="-0.0026"/>
              <dgm:constr type="t" for="ch" forName="Accent1" refType="h" fact="-0.0109"/>
              <dgm:constr type="w" for="ch" forName="Accent1" refType="w" fact="0.1915"/>
              <dgm:constr type="h" for="ch" forName="Accent1" refType="h" fact="0.806"/>
              <dgm:constr type="l" for="ch" forName="ParentBackground1" refType="w" fact="0.03"/>
              <dgm:constr type="t" for="ch" forName="ParentBackground1" refType="h" fact="0.1262"/>
              <dgm:constr type="w" for="ch" forName="ParentBackground1" refType="w" fact="0.1263"/>
              <dgm:constr type="h" for="ch" forName="ParentBackground1" refType="h" fact="0.5319"/>
              <dgm:constr type="l" for="ch" forName="Child1" refType="w" fact="0.03"/>
              <dgm:constr type="t" for="ch" forName="Child1" refType="h" fact="0.6876"/>
              <dgm:constr type="w" for="ch" forName="Child1" refType="w" fact="0.1263"/>
              <dgm:constr type="h" for="ch" forName="Child1" refType="h" fact="0.3124"/>
            </dgm:constrLst>
          </dgm:if>
          <dgm:if name="Name11" axis="ch" ptType="node" func="cnt" op="equ" val="8">
            <dgm:alg type="composite">
              <dgm:param type="ar" val="4.799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l" for="ch" forName="Parent8" refType="w" fact="0.901"/>
              <dgm:constr type="t" for="ch" forName="Parent8" refType="h" fact="0.2022"/>
              <dgm:constr type="w" for="ch" forName="Parent8" refType="w" fact="0.0792"/>
              <dgm:constr type="h" for="ch" forName="Parent8" refType="h" fact="0.3799"/>
              <dgm:constr type="l" for="ch" forName="Parent7" refType="w" fact="0.7783"/>
              <dgm:constr type="t" for="ch" forName="Parent7" refType="h" fact="0.2022"/>
              <dgm:constr type="w" for="ch" forName="Parent7" refType="w" fact="0.0792"/>
              <dgm:constr type="h" for="ch" forName="Parent7" refType="h" fact="0.3799"/>
              <dgm:constr type="l" for="ch" forName="Parent6" refType="w" fact="0.6556"/>
              <dgm:constr type="t" for="ch" forName="Parent6" refType="h" fact="0.2022"/>
              <dgm:constr type="w" for="ch" forName="Parent6" refType="w" fact="0.0792"/>
              <dgm:constr type="h" for="ch" forName="Parent6" refType="h" fact="0.3799"/>
              <dgm:constr type="l" for="ch" forName="Parent5" refType="w" fact="0.5329"/>
              <dgm:constr type="t" for="ch" forName="Parent5" refType="h" fact="0.2022"/>
              <dgm:constr type="w" for="ch" forName="Parent5" refType="w" fact="0.0792"/>
              <dgm:constr type="h" for="ch" forName="Parent5" refType="h" fact="0.3799"/>
              <dgm:constr type="l" for="ch" forName="Parent4" refType="w" fact="0.4102"/>
              <dgm:constr type="t" for="ch" forName="Parent4" refType="h" fact="0.2022"/>
              <dgm:constr type="w" for="ch" forName="Parent4" refType="w" fact="0.0792"/>
              <dgm:constr type="h" for="ch" forName="Parent4" refType="h" fact="0.3799"/>
              <dgm:constr type="l" for="ch" forName="Parent3" refType="w" fact="0.2875"/>
              <dgm:constr type="t" for="ch" forName="Parent3" refType="h" fact="0.2022"/>
              <dgm:constr type="w" for="ch" forName="Parent3" refType="w" fact="0.0792"/>
              <dgm:constr type="h" for="ch" forName="Parent3" refType="h" fact="0.3799"/>
              <dgm:constr type="l" for="ch" forName="Parent2" refType="w" fact="0.1648"/>
              <dgm:constr type="t" for="ch" forName="Parent2" refType="h" fact="0.2022"/>
              <dgm:constr type="w" for="ch" forName="Parent2" refType="w" fact="0.0792"/>
              <dgm:constr type="h" for="ch" forName="Parent2" refType="h" fact="0.3799"/>
              <dgm:constr type="l" for="ch" forName="Parent1" refType="w" fact="0.0421"/>
              <dgm:constr type="t" for="ch" forName="Parent1" refType="h" fact="0.2022"/>
              <dgm:constr type="w" for="ch" forName="Parent1" refType="w" fact="0.0792"/>
              <dgm:constr type="h" for="ch" forName="Parent1" refType="h" fact="0.3799"/>
              <dgm:constr type="l" for="ch" forName="Accent8" refType="w" fact="0.8813"/>
              <dgm:constr type="t" for="ch" forName="Accent8" refType="h" fact="0.1072"/>
              <dgm:constr type="w" for="ch" forName="Accent8" refType="w" fact="0.1187"/>
              <dgm:constr type="h" for="ch" forName="Accent8" refType="h" fact="0.5699"/>
              <dgm:constr type="l" for="ch" forName="ParentBackground8" refType="w" fact="0.8852"/>
              <dgm:constr type="t" for="ch" forName="ParentBackground8" refType="h" fact="0.1262"/>
              <dgm:constr type="w" for="ch" forName="ParentBackground8" refType="w" fact="0.1108"/>
              <dgm:constr type="h" for="ch" forName="ParentBackground8" refType="h" fact="0.5319"/>
              <dgm:constr type="l" for="ch" forName="Child8" refType="w" fact="0.8852"/>
              <dgm:constr type="t" for="ch" forName="Child8" refType="h" fact="0.6876"/>
              <dgm:constr type="w" for="ch" forName="Child8" refType="w" fact="0.1108"/>
              <dgm:constr type="h" for="ch" forName="Child8" refType="h" fact="0.3124"/>
              <dgm:constr type="l" for="ch" forName="Accent7" refType="w" fact="0.7339"/>
              <dgm:constr type="t" for="ch" forName="Accent7" refType="h" fact="-0.0109"/>
              <dgm:constr type="w" for="ch" forName="Accent7" refType="w" fact="0.1679"/>
              <dgm:constr type="h" for="ch" forName="Accent7" refType="h" fact="0.806"/>
              <dgm:constr type="l" for="ch" forName="ParentBackground7" refType="w" fact="0.7625"/>
              <dgm:constr type="t" for="ch" forName="ParentBackground7" refType="h" fact="0.1262"/>
              <dgm:constr type="w" for="ch" forName="ParentBackground7" refType="w" fact="0.1108"/>
              <dgm:constr type="h" for="ch" forName="ParentBackground7" refType="h" fact="0.5319"/>
              <dgm:constr type="l" for="ch" forName="Child7" refType="w" fact="0.7625"/>
              <dgm:constr type="t" for="ch" forName="Child7" refType="h" fact="0.6876"/>
              <dgm:constr type="w" for="ch" forName="Child7" refType="w" fact="0.1108"/>
              <dgm:constr type="h" for="ch" forName="Child7" refType="h" fact="0.3124"/>
              <dgm:constr type="l" for="ch" forName="Accent6" refType="w" fact="0.6112"/>
              <dgm:constr type="t" for="ch" forName="Accent6" refType="h" fact="-0.0109"/>
              <dgm:constr type="w" for="ch" forName="Accent6" refType="w" fact="0.1679"/>
              <dgm:constr type="h" for="ch" forName="Accent6" refType="h" fact="0.806"/>
              <dgm:constr type="l" for="ch" forName="ParentBackground6" refType="w" fact="0.6398"/>
              <dgm:constr type="t" for="ch" forName="ParentBackground6" refType="h" fact="0.1262"/>
              <dgm:constr type="w" for="ch" forName="ParentBackground6" refType="w" fact="0.1108"/>
              <dgm:constr type="h" for="ch" forName="ParentBackground6" refType="h" fact="0.5319"/>
              <dgm:constr type="l" for="ch" forName="Child6" refType="w" fact="0.6398"/>
              <dgm:constr type="t" for="ch" forName="Child6" refType="h" fact="0.6876"/>
              <dgm:constr type="w" for="ch" forName="Child6" refType="w" fact="0.1108"/>
              <dgm:constr type="h" for="ch" forName="Child6" refType="h" fact="0.3124"/>
              <dgm:constr type="l" for="ch" forName="Accent5" refType="w" fact="0.4885"/>
              <dgm:constr type="t" for="ch" forName="Accent5" refType="h" fact="-0.0109"/>
              <dgm:constr type="w" for="ch" forName="Accent5" refType="w" fact="0.1679"/>
              <dgm:constr type="h" for="ch" forName="Accent5" refType="h" fact="0.806"/>
              <dgm:constr type="l" for="ch" forName="ParentBackground5" refType="w" fact="0.5171"/>
              <dgm:constr type="t" for="ch" forName="ParentBackground5" refType="h" fact="0.1262"/>
              <dgm:constr type="w" for="ch" forName="ParentBackground5" refType="w" fact="0.1108"/>
              <dgm:constr type="h" for="ch" forName="ParentBackground5" refType="h" fact="0.5319"/>
              <dgm:constr type="l" for="ch" forName="Child5" refType="w" fact="0.5171"/>
              <dgm:constr type="t" for="ch" forName="Child5" refType="h" fact="0.6876"/>
              <dgm:constr type="w" for="ch" forName="Child5" refType="w" fact="0.1108"/>
              <dgm:constr type="h" for="ch" forName="Child5" refType="h" fact="0.3124"/>
              <dgm:constr type="l" for="ch" forName="Accent4" refType="w" fact="0.3658"/>
              <dgm:constr type="t" for="ch" forName="Accent4" refType="h" fact="-0.0109"/>
              <dgm:constr type="w" for="ch" forName="Accent4" refType="w" fact="0.1679"/>
              <dgm:constr type="h" for="ch" forName="Accent4" refType="h" fact="0.806"/>
              <dgm:constr type="l" for="ch" forName="ParentBackground4" refType="w" fact="0.3944"/>
              <dgm:constr type="t" for="ch" forName="ParentBackground4" refType="h" fact="0.1262"/>
              <dgm:constr type="w" for="ch" forName="ParentBackground4" refType="w" fact="0.1108"/>
              <dgm:constr type="h" for="ch" forName="ParentBackground4" refType="h" fact="0.5319"/>
              <dgm:constr type="l" for="ch" forName="Child4" refType="w" fact="0.3944"/>
              <dgm:constr type="t" for="ch" forName="Child4" refType="h" fact="0.6876"/>
              <dgm:constr type="w" for="ch" forName="Child4" refType="w" fact="0.1108"/>
              <dgm:constr type="h" for="ch" forName="Child4" refType="h" fact="0.3124"/>
              <dgm:constr type="l" for="ch" forName="Accent3" refType="w" fact="0.2431"/>
              <dgm:constr type="t" for="ch" forName="Accent3" refType="h" fact="-0.0109"/>
              <dgm:constr type="w" for="ch" forName="Accent3" refType="w" fact="0.1679"/>
              <dgm:constr type="h" for="ch" forName="Accent3" refType="h" fact="0.806"/>
              <dgm:constr type="l" for="ch" forName="ParentBackground3" refType="w" fact="0.2717"/>
              <dgm:constr type="t" for="ch" forName="ParentBackground3" refType="h" fact="0.1262"/>
              <dgm:constr type="w" for="ch" forName="ParentBackground3" refType="w" fact="0.1108"/>
              <dgm:constr type="h" for="ch" forName="ParentBackground3" refType="h" fact="0.5319"/>
              <dgm:constr type="l" for="ch" forName="Child3" refType="w" fact="0.2717"/>
              <dgm:constr type="t" for="ch" forName="Child3" refType="h" fact="0.6876"/>
              <dgm:constr type="w" for="ch" forName="Child3" refType="w" fact="0.1108"/>
              <dgm:constr type="h" for="ch" forName="Child3" refType="h" fact="0.3124"/>
              <dgm:constr type="l" for="ch" forName="Accent2" refType="w" fact="0.1204"/>
              <dgm:constr type="t" for="ch" forName="Accent2" refType="h" fact="-0.0109"/>
              <dgm:constr type="w" for="ch" forName="Accent2" refType="w" fact="0.1679"/>
              <dgm:constr type="h" for="ch" forName="Accent2" refType="h" fact="0.806"/>
              <dgm:constr type="l" for="ch" forName="ParentBackground2" refType="w" fact="0.149"/>
              <dgm:constr type="t" for="ch" forName="ParentBackground2" refType="h" fact="0.1262"/>
              <dgm:constr type="w" for="ch" forName="ParentBackground2" refType="w" fact="0.1108"/>
              <dgm:constr type="h" for="ch" forName="ParentBackground2" refType="h" fact="0.5319"/>
              <dgm:constr type="l" for="ch" forName="Child2" refType="w" fact="0.149"/>
              <dgm:constr type="t" for="ch" forName="Child2" refType="h" fact="0.6876"/>
              <dgm:constr type="w" for="ch" forName="Child2" refType="w" fact="0.1108"/>
              <dgm:constr type="h" for="ch" forName="Child2" refType="h" fact="0.3124"/>
              <dgm:constr type="l" for="ch" forName="Accent1" refType="w" fact="-0.0023"/>
              <dgm:constr type="t" for="ch" forName="Accent1" refType="h" fact="-0.0109"/>
              <dgm:constr type="w" for="ch" forName="Accent1" refType="w" fact="0.1679"/>
              <dgm:constr type="h" for="ch" forName="Accent1" refType="h" fact="0.806"/>
              <dgm:constr type="l" for="ch" forName="ParentBackground1" refType="w" fact="0.0263"/>
              <dgm:constr type="t" for="ch" forName="ParentBackground1" refType="h" fact="0.1262"/>
              <dgm:constr type="w" for="ch" forName="ParentBackground1" refType="w" fact="0.1108"/>
              <dgm:constr type="h" for="ch" forName="ParentBackground1" refType="h" fact="0.5319"/>
              <dgm:constr type="l" for="ch" forName="Child1" refType="w" fact="0.0263"/>
              <dgm:constr type="t" for="ch" forName="Child1" refType="h" fact="0.6876"/>
              <dgm:constr type="w" for="ch" forName="Child1" refType="w" fact="0.1108"/>
              <dgm:constr type="h" for="ch" forName="Child1" refType="h" fact="0.3124"/>
            </dgm:constrLst>
          </dgm:if>
          <dgm:if name="Name12" axis="ch" ptType="node" func="cnt" op="equ" val="9">
            <dgm:alg type="composite">
              <dgm:param type="ar" val="5.38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l" for="ch" forName="Parent9" refType="w" fact="0.9119"/>
              <dgm:constr type="t" for="ch" forName="Parent9" refType="h" fact="0.2022"/>
              <dgm:constr type="w" for="ch" forName="Parent9" refType="w" fact="0.0705"/>
              <dgm:constr type="h" for="ch" forName="Parent9" refType="h" fact="0.3799"/>
              <dgm:constr type="l" for="ch" forName="Parent8" refType="w" fact="0.8026"/>
              <dgm:constr type="t" for="ch" forName="Parent8" refType="h" fact="0.2022"/>
              <dgm:constr type="w" for="ch" forName="Parent8" refType="w" fact="0.0705"/>
              <dgm:constr type="h" for="ch" forName="Parent8" refType="h" fact="0.3799"/>
              <dgm:constr type="l" for="ch" forName="Parent7" refType="w" fact="0.6933"/>
              <dgm:constr type="t" for="ch" forName="Parent7" refType="h" fact="0.2022"/>
              <dgm:constr type="w" for="ch" forName="Parent7" refType="w" fact="0.0705"/>
              <dgm:constr type="h" for="ch" forName="Parent7" refType="h" fact="0.3799"/>
              <dgm:constr type="l" for="ch" forName="Parent6" refType="w" fact="0.584"/>
              <dgm:constr type="t" for="ch" forName="Parent6" refType="h" fact="0.2022"/>
              <dgm:constr type="w" for="ch" forName="Parent6" refType="w" fact="0.0705"/>
              <dgm:constr type="h" for="ch" forName="Parent6" refType="h" fact="0.3799"/>
              <dgm:constr type="l" for="ch" forName="Parent5" refType="w" fact="0.4747"/>
              <dgm:constr type="t" for="ch" forName="Parent5" refType="h" fact="0.2022"/>
              <dgm:constr type="w" for="ch" forName="Parent5" refType="w" fact="0.0705"/>
              <dgm:constr type="h" for="ch" forName="Parent5" refType="h" fact="0.3799"/>
              <dgm:constr type="l" for="ch" forName="Parent4" refType="w" fact="0.3654"/>
              <dgm:constr type="t" for="ch" forName="Parent4" refType="h" fact="0.2022"/>
              <dgm:constr type="w" for="ch" forName="Parent4" refType="w" fact="0.0705"/>
              <dgm:constr type="h" for="ch" forName="Parent4" refType="h" fact="0.3799"/>
              <dgm:constr type="l" for="ch" forName="Parent3" refType="w" fact="0.2561"/>
              <dgm:constr type="t" for="ch" forName="Parent3" refType="h" fact="0.2022"/>
              <dgm:constr type="w" for="ch" forName="Parent3" refType="w" fact="0.0705"/>
              <dgm:constr type="h" for="ch" forName="Parent3" refType="h" fact="0.3799"/>
              <dgm:constr type="l" for="ch" forName="Parent2" refType="w" fact="0.1468"/>
              <dgm:constr type="t" for="ch" forName="Parent2" refType="h" fact="0.2022"/>
              <dgm:constr type="w" for="ch" forName="Parent2" refType="w" fact="0.0705"/>
              <dgm:constr type="h" for="ch" forName="Parent2" refType="h" fact="0.3799"/>
              <dgm:constr type="l" for="ch" forName="Parent1" refType="w" fact="0.0375"/>
              <dgm:constr type="t" for="ch" forName="Parent1" refType="h" fact="0.2022"/>
              <dgm:constr type="w" for="ch" forName="Parent1" refType="w" fact="0.0705"/>
              <dgm:constr type="h" for="ch" forName="Parent1" refType="h" fact="0.3799"/>
              <dgm:constr type="l" for="ch" forName="Accent9" refType="w" fact="0.8942"/>
              <dgm:constr type="t" for="ch" forName="Accent9" refType="h" fact="0.1072"/>
              <dgm:constr type="w" for="ch" forName="Accent9" refType="w" fact="0.1058"/>
              <dgm:constr type="h" for="ch" forName="Accent9" refType="h" fact="0.5699"/>
              <dgm:constr type="l" for="ch" forName="ParentBackground9" refType="w" fact="0.8978"/>
              <dgm:constr type="t" for="ch" forName="ParentBackground9" refType="h" fact="0.1262"/>
              <dgm:constr type="w" for="ch" forName="ParentBackground9" refType="w" fact="0.0987"/>
              <dgm:constr type="h" for="ch" forName="ParentBackground9" refType="h" fact="0.5319"/>
              <dgm:constr type="l" for="ch" forName="Child9" refType="w" fact="0.8978"/>
              <dgm:constr type="t" for="ch" forName="Child9" refType="h" fact="0.6876"/>
              <dgm:constr type="w" for="ch" forName="Child9" refType="w" fact="0.0987"/>
              <dgm:constr type="h" for="ch" forName="Child9" refType="h" fact="0.3124"/>
              <dgm:constr type="l" for="ch" forName="Accent8" refType="w" fact="0.763"/>
              <dgm:constr type="t" for="ch" forName="Accent8" refType="h" fact="-0.0109"/>
              <dgm:constr type="w" for="ch" forName="Accent8" refType="w" fact="0.1496"/>
              <dgm:constr type="h" for="ch" forName="Accent8" refType="h" fact="0.806"/>
              <dgm:constr type="l" for="ch" forName="ParentBackground8" refType="w" fact="0.7885"/>
              <dgm:constr type="t" for="ch" forName="ParentBackground8" refType="h" fact="0.1262"/>
              <dgm:constr type="w" for="ch" forName="ParentBackground8" refType="w" fact="0.0987"/>
              <dgm:constr type="h" for="ch" forName="ParentBackground8" refType="h" fact="0.5319"/>
              <dgm:constr type="l" for="ch" forName="Child8" refType="w" fact="0.7885"/>
              <dgm:constr type="t" for="ch" forName="Child8" refType="h" fact="0.6876"/>
              <dgm:constr type="w" for="ch" forName="Child8" refType="w" fact="0.0987"/>
              <dgm:constr type="h" for="ch" forName="Child8" refType="h" fact="0.3124"/>
              <dgm:constr type="l" for="ch" forName="Accent7" refType="w" fact="0.6538"/>
              <dgm:constr type="t" for="ch" forName="Accent7" refType="h" fact="-0.0109"/>
              <dgm:constr type="w" for="ch" forName="Accent7" refType="w" fact="0.1496"/>
              <dgm:constr type="h" for="ch" forName="Accent7" refType="h" fact="0.806"/>
              <dgm:constr type="l" for="ch" forName="ParentBackground7" refType="w" fact="0.6792"/>
              <dgm:constr type="t" for="ch" forName="ParentBackground7" refType="h" fact="0.1262"/>
              <dgm:constr type="w" for="ch" forName="ParentBackground7" refType="w" fact="0.0987"/>
              <dgm:constr type="h" for="ch" forName="ParentBackground7" refType="h" fact="0.5319"/>
              <dgm:constr type="l" for="ch" forName="Child7" refType="w" fact="0.6792"/>
              <dgm:constr type="t" for="ch" forName="Child7" refType="h" fact="0.6876"/>
              <dgm:constr type="w" for="ch" forName="Child7" refType="w" fact="0.0987"/>
              <dgm:constr type="h" for="ch" forName="Child7" refType="h" fact="0.3124"/>
              <dgm:constr type="l" for="ch" forName="Accent6" refType="w" fact="0.5445"/>
              <dgm:constr type="t" for="ch" forName="Accent6" refType="h" fact="-0.0109"/>
              <dgm:constr type="w" for="ch" forName="Accent6" refType="w" fact="0.1496"/>
              <dgm:constr type="h" for="ch" forName="Accent6" refType="h" fact="0.806"/>
              <dgm:constr type="l" for="ch" forName="ParentBackground6" refType="w" fact="0.5699"/>
              <dgm:constr type="t" for="ch" forName="ParentBackground6" refType="h" fact="0.1262"/>
              <dgm:constr type="w" for="ch" forName="ParentBackground6" refType="w" fact="0.0987"/>
              <dgm:constr type="h" for="ch" forName="ParentBackground6" refType="h" fact="0.5319"/>
              <dgm:constr type="l" for="ch" forName="Child6" refType="w" fact="0.5699"/>
              <dgm:constr type="t" for="ch" forName="Child6" refType="h" fact="0.6876"/>
              <dgm:constr type="w" for="ch" forName="Child6" refType="w" fact="0.0987"/>
              <dgm:constr type="h" for="ch" forName="Child6" refType="h" fact="0.3124"/>
              <dgm:constr type="l" for="ch" forName="Accent5" refType="w" fact="0.4352"/>
              <dgm:constr type="t" for="ch" forName="Accent5" refType="h" fact="-0.0109"/>
              <dgm:constr type="w" for="ch" forName="Accent5" refType="w" fact="0.1496"/>
              <dgm:constr type="h" for="ch" forName="Accent5" refType="h" fact="0.806"/>
              <dgm:constr type="l" for="ch" forName="ParentBackground5" refType="w" fact="0.4606"/>
              <dgm:constr type="t" for="ch" forName="ParentBackground5" refType="h" fact="0.1262"/>
              <dgm:constr type="w" for="ch" forName="ParentBackground5" refType="w" fact="0.0987"/>
              <dgm:constr type="h" for="ch" forName="ParentBackground5" refType="h" fact="0.5319"/>
              <dgm:constr type="l" for="ch" forName="Child5" refType="w" fact="0.4606"/>
              <dgm:constr type="t" for="ch" forName="Child5" refType="h" fact="0.6876"/>
              <dgm:constr type="w" for="ch" forName="Child5" refType="w" fact="0.0987"/>
              <dgm:constr type="h" for="ch" forName="Child5" refType="h" fact="0.3124"/>
              <dgm:constr type="l" for="ch" forName="Accent4" refType="w" fact="0.3259"/>
              <dgm:constr type="t" for="ch" forName="Accent4" refType="h" fact="-0.0109"/>
              <dgm:constr type="w" for="ch" forName="Accent4" refType="w" fact="0.1496"/>
              <dgm:constr type="h" for="ch" forName="Accent4" refType="h" fact="0.806"/>
              <dgm:constr type="l" for="ch" forName="ParentBackground4" refType="w" fact="0.3513"/>
              <dgm:constr type="t" for="ch" forName="ParentBackground4" refType="h" fact="0.1262"/>
              <dgm:constr type="w" for="ch" forName="ParentBackground4" refType="w" fact="0.0987"/>
              <dgm:constr type="h" for="ch" forName="ParentBackground4" refType="h" fact="0.5319"/>
              <dgm:constr type="l" for="ch" forName="Child4" refType="w" fact="0.3513"/>
              <dgm:constr type="t" for="ch" forName="Child4" refType="h" fact="0.6876"/>
              <dgm:constr type="w" for="ch" forName="Child4" refType="w" fact="0.0987"/>
              <dgm:constr type="h" for="ch" forName="Child4" refType="h" fact="0.3124"/>
              <dgm:constr type="l" for="ch" forName="Accent3" refType="w" fact="0.2166"/>
              <dgm:constr type="t" for="ch" forName="Accent3" refType="h" fact="-0.0109"/>
              <dgm:constr type="w" for="ch" forName="Accent3" refType="w" fact="0.1496"/>
              <dgm:constr type="h" for="ch" forName="Accent3" refType="h" fact="0.806"/>
              <dgm:constr type="l" for="ch" forName="ParentBackground3" refType="w" fact="0.242"/>
              <dgm:constr type="t" for="ch" forName="ParentBackground3" refType="h" fact="0.1262"/>
              <dgm:constr type="w" for="ch" forName="ParentBackground3" refType="w" fact="0.0987"/>
              <dgm:constr type="h" for="ch" forName="ParentBackground3" refType="h" fact="0.5319"/>
              <dgm:constr type="l" for="ch" forName="Child3" refType="w" fact="0.242"/>
              <dgm:constr type="t" for="ch" forName="Child3" refType="h" fact="0.6876"/>
              <dgm:constr type="w" for="ch" forName="Child3" refType="w" fact="0.0987"/>
              <dgm:constr type="h" for="ch" forName="Child3" refType="h" fact="0.3124"/>
              <dgm:constr type="l" for="ch" forName="Accent2" refType="w" fact="0.1073"/>
              <dgm:constr type="t" for="ch" forName="Accent2" refType="h" fact="-0.0109"/>
              <dgm:constr type="w" for="ch" forName="Accent2" refType="w" fact="0.1496"/>
              <dgm:constr type="h" for="ch" forName="Accent2" refType="h" fact="0.806"/>
              <dgm:constr type="l" for="ch" forName="ParentBackground2" refType="w" fact="0.1327"/>
              <dgm:constr type="t" for="ch" forName="ParentBackground2" refType="h" fact="0.1262"/>
              <dgm:constr type="w" for="ch" forName="ParentBackground2" refType="w" fact="0.0987"/>
              <dgm:constr type="h" for="ch" forName="ParentBackground2" refType="h" fact="0.5319"/>
              <dgm:constr type="l" for="ch" forName="Child2" refType="w" fact="0.1327"/>
              <dgm:constr type="t" for="ch" forName="Child2" refType="h" fact="0.6876"/>
              <dgm:constr type="w" for="ch" forName="Child2" refType="w" fact="0.0987"/>
              <dgm:constr type="h" for="ch" forName="Child2" refType="h" fact="0.3124"/>
              <dgm:constr type="l" for="ch" forName="Accent1" refType="w" fact="-0.002"/>
              <dgm:constr type="t" for="ch" forName="Accent1" refType="h" fact="-0.0109"/>
              <dgm:constr type="w" for="ch" forName="Accent1" refType="w" fact="0.1496"/>
              <dgm:constr type="h" for="ch" forName="Accent1" refType="h" fact="0.806"/>
              <dgm:constr type="l" for="ch" forName="ParentBackground1" refType="w" fact="0.0234"/>
              <dgm:constr type="t" for="ch" forName="ParentBackground1" refType="h" fact="0.1262"/>
              <dgm:constr type="w" for="ch" forName="ParentBackground1" refType="w" fact="0.0987"/>
              <dgm:constr type="h" for="ch" forName="ParentBackground1" refType="h" fact="0.5319"/>
              <dgm:constr type="l" for="ch" forName="Child1" refType="w" fact="0.0234"/>
              <dgm:constr type="t" for="ch" forName="Child1" refType="h" fact="0.6876"/>
              <dgm:constr type="w" for="ch" forName="Child1" refType="w" fact="0.0987"/>
              <dgm:constr type="h" for="ch" forName="Child1" refType="h" fact="0.3124"/>
            </dgm:constrLst>
          </dgm:if>
          <dgm:if name="Name13" axis="ch" ptType="node" func="cnt" op="equ" val="10">
            <dgm:alg type="composite">
              <dgm:param type="ar" val="5.976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7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l" for="ch" forName="Parent10" refType="w" fact="0.9205"/>
              <dgm:constr type="t" for="ch" forName="Parent10" refType="h" fact="0.2022"/>
              <dgm:constr type="w" for="ch" forName="Parent10" refType="w" fact="0.0636"/>
              <dgm:constr type="h" for="ch" forName="Parent10" refType="h" fact="0.3799"/>
              <dgm:constr type="l" for="ch" forName="Parent9" refType="w" fact="0.822"/>
              <dgm:constr type="t" for="ch" forName="Parent9" refType="h" fact="0.2022"/>
              <dgm:constr type="w" for="ch" forName="Parent9" refType="w" fact="0.0636"/>
              <dgm:constr type="h" for="ch" forName="Parent9" refType="h" fact="0.3799"/>
              <dgm:constr type="l" for="ch" forName="Parent8" refType="w" fact="0.7235"/>
              <dgm:constr type="t" for="ch" forName="Parent8" refType="h" fact="0.2022"/>
              <dgm:constr type="w" for="ch" forName="Parent8" refType="w" fact="0.0636"/>
              <dgm:constr type="h" for="ch" forName="Parent8" refType="h" fact="0.3799"/>
              <dgm:constr type="l" for="ch" forName="Parent7" refType="w" fact="0.625"/>
              <dgm:constr type="t" for="ch" forName="Parent7" refType="h" fact="0.2022"/>
              <dgm:constr type="w" for="ch" forName="Parent7" refType="w" fact="0.0636"/>
              <dgm:constr type="h" for="ch" forName="Parent7" refType="h" fact="0.3799"/>
              <dgm:constr type="l" for="ch" forName="Parent6" refType="w" fact="0.5264"/>
              <dgm:constr type="t" for="ch" forName="Parent6" refType="h" fact="0.2022"/>
              <dgm:constr type="w" for="ch" forName="Parent6" refType="w" fact="0.0636"/>
              <dgm:constr type="h" for="ch" forName="Parent6" refType="h" fact="0.3799"/>
              <dgm:constr type="l" for="ch" forName="Parent5" refType="w" fact="0.4279"/>
              <dgm:constr type="t" for="ch" forName="Parent5" refType="h" fact="0.2022"/>
              <dgm:constr type="w" for="ch" forName="Parent5" refType="w" fact="0.0636"/>
              <dgm:constr type="h" for="ch" forName="Parent5" refType="h" fact="0.3799"/>
              <dgm:constr type="l" for="ch" forName="Parent4" refType="w" fact="0.3294"/>
              <dgm:constr type="t" for="ch" forName="Parent4" refType="h" fact="0.2022"/>
              <dgm:constr type="w" for="ch" forName="Parent4" refType="w" fact="0.0636"/>
              <dgm:constr type="h" for="ch" forName="Parent4" refType="h" fact="0.3799"/>
              <dgm:constr type="l" for="ch" forName="Parent3" refType="w" fact="0.2309"/>
              <dgm:constr type="t" for="ch" forName="Parent3" refType="h" fact="0.2022"/>
              <dgm:constr type="w" for="ch" forName="Parent3" refType="w" fact="0.0636"/>
              <dgm:constr type="h" for="ch" forName="Parent3" refType="h" fact="0.3799"/>
              <dgm:constr type="l" for="ch" forName="Parent2" refType="w" fact="0.1324"/>
              <dgm:constr type="t" for="ch" forName="Parent2" refType="h" fact="0.2022"/>
              <dgm:constr type="w" for="ch" forName="Parent2" refType="w" fact="0.0636"/>
              <dgm:constr type="h" for="ch" forName="Parent2" refType="h" fact="0.3799"/>
              <dgm:constr type="l" for="ch" forName="Parent1" refType="w" fact="0.0338"/>
              <dgm:constr type="t" for="ch" forName="Parent1" refType="h" fact="0.2022"/>
              <dgm:constr type="w" for="ch" forName="Parent1" refType="w" fact="0.0636"/>
              <dgm:constr type="h" for="ch" forName="Parent1" refType="h" fact="0.3799"/>
              <dgm:constr type="l" for="ch" forName="Accent10" refType="w" fact="0.9047"/>
              <dgm:constr type="t" for="ch" forName="Accent10" refType="h" fact="0.1072"/>
              <dgm:constr type="w" for="ch" forName="Accent10" refType="w" fact="0.0953"/>
              <dgm:constr type="h" for="ch" forName="Accent10" refType="h" fact="0.5699"/>
              <dgm:constr type="l" for="ch" forName="ParentBackground10" refType="w" fact="0.9078"/>
              <dgm:constr type="t" for="ch" forName="ParentBackground10" refType="h" fact="0.1262"/>
              <dgm:constr type="w" for="ch" forName="ParentBackground10" refType="w" fact="0.089"/>
              <dgm:constr type="h" for="ch" forName="ParentBackground10" refType="h" fact="0.5319"/>
              <dgm:constr type="l" for="ch" forName="Child10" refType="w" fact="0.9078"/>
              <dgm:constr type="t" for="ch" forName="Child10" refType="h" fact="0.6876"/>
              <dgm:constr type="w" for="ch" forName="Child10" refType="w" fact="0.089"/>
              <dgm:constr type="h" for="ch" forName="Child10" refType="h" fact="0.3124"/>
              <dgm:constr type="l" for="ch" forName="Accent9" refType="w" fact="0.7864"/>
              <dgm:constr type="t" for="ch" forName="Accent9" refType="h" fact="-0.0109"/>
              <dgm:constr type="w" for="ch" forName="Accent9" refType="w" fact="0.1348"/>
              <dgm:constr type="h" for="ch" forName="Accent9" refType="h" fact="0.806"/>
              <dgm:constr type="l" for="ch" forName="ParentBackground9" refType="w" fact="0.8093"/>
              <dgm:constr type="t" for="ch" forName="ParentBackground9" refType="h" fact="0.1262"/>
              <dgm:constr type="w" for="ch" forName="ParentBackground9" refType="w" fact="0.089"/>
              <dgm:constr type="h" for="ch" forName="ParentBackground9" refType="h" fact="0.5319"/>
              <dgm:constr type="l" for="ch" forName="Child9" refType="w" fact="0.8093"/>
              <dgm:constr type="t" for="ch" forName="Child9" refType="h" fact="0.6876"/>
              <dgm:constr type="w" for="ch" forName="Child9" refType="w" fact="0.089"/>
              <dgm:constr type="h" for="ch" forName="Child9" refType="h" fact="0.3124"/>
              <dgm:constr type="l" for="ch" forName="Accent8" refType="w" fact="0.6879"/>
              <dgm:constr type="t" for="ch" forName="Accent8" refType="h" fact="-0.0109"/>
              <dgm:constr type="w" for="ch" forName="Accent8" refType="w" fact="0.1348"/>
              <dgm:constr type="h" for="ch" forName="Accent8" refType="h" fact="0.806"/>
              <dgm:constr type="l" for="ch" forName="ParentBackground8" refType="w" fact="0.7108"/>
              <dgm:constr type="t" for="ch" forName="ParentBackground8" refType="h" fact="0.1262"/>
              <dgm:constr type="w" for="ch" forName="ParentBackground8" refType="w" fact="0.089"/>
              <dgm:constr type="h" for="ch" forName="ParentBackground8" refType="h" fact="0.5319"/>
              <dgm:constr type="l" for="ch" forName="Child8" refType="w" fact="0.7108"/>
              <dgm:constr type="t" for="ch" forName="Child8" refType="h" fact="0.6876"/>
              <dgm:constr type="w" for="ch" forName="Child8" refType="w" fact="0.089"/>
              <dgm:constr type="h" for="ch" forName="Child8" refType="h" fact="0.3124"/>
              <dgm:constr type="l" for="ch" forName="Accent7" refType="w" fact="0.5893"/>
              <dgm:constr type="t" for="ch" forName="Accent7" refType="h" fact="-0.0109"/>
              <dgm:constr type="w" for="ch" forName="Accent7" refType="w" fact="0.1348"/>
              <dgm:constr type="h" for="ch" forName="Accent7" refType="h" fact="0.806"/>
              <dgm:constr type="l" for="ch" forName="ParentBackground7" refType="w" fact="0.6123"/>
              <dgm:constr type="t" for="ch" forName="ParentBackground7" refType="h" fact="0.1262"/>
              <dgm:constr type="w" for="ch" forName="ParentBackground7" refType="w" fact="0.089"/>
              <dgm:constr type="h" for="ch" forName="ParentBackground7" refType="h" fact="0.5319"/>
              <dgm:constr type="l" for="ch" forName="Child7" refType="w" fact="0.6123"/>
              <dgm:constr type="t" for="ch" forName="Child7" refType="h" fact="0.6876"/>
              <dgm:constr type="w" for="ch" forName="Child7" refType="w" fact="0.089"/>
              <dgm:constr type="h" for="ch" forName="Child7" refType="h" fact="0.3124"/>
              <dgm:constr type="l" for="ch" forName="Accent6" refType="w" fact="0.4908"/>
              <dgm:constr type="t" for="ch" forName="Accent6" refType="h" fact="-0.0109"/>
              <dgm:constr type="w" for="ch" forName="Accent6" refType="w" fact="0.1348"/>
              <dgm:constr type="h" for="ch" forName="Accent6" refType="h" fact="0.806"/>
              <dgm:constr type="l" for="ch" forName="ParentBackground6" refType="w" fact="0.5137"/>
              <dgm:constr type="t" for="ch" forName="ParentBackground6" refType="h" fact="0.1262"/>
              <dgm:constr type="w" for="ch" forName="ParentBackground6" refType="w" fact="0.089"/>
              <dgm:constr type="h" for="ch" forName="ParentBackground6" refType="h" fact="0.5319"/>
              <dgm:constr type="l" for="ch" forName="Child6" refType="w" fact="0.5137"/>
              <dgm:constr type="t" for="ch" forName="Child6" refType="h" fact="0.6876"/>
              <dgm:constr type="w" for="ch" forName="Child6" refType="w" fact="0.089"/>
              <dgm:constr type="h" for="ch" forName="Child6" refType="h" fact="0.3124"/>
              <dgm:constr type="l" for="ch" forName="Accent5" refType="w" fact="0.3923"/>
              <dgm:constr type="t" for="ch" forName="Accent5" refType="h" fact="-0.0109"/>
              <dgm:constr type="w" for="ch" forName="Accent5" refType="w" fact="0.1348"/>
              <dgm:constr type="h" for="ch" forName="Accent5" refType="h" fact="0.806"/>
              <dgm:constr type="l" for="ch" forName="ParentBackground5" refType="w" fact="0.4152"/>
              <dgm:constr type="t" for="ch" forName="ParentBackground5" refType="h" fact="0.1262"/>
              <dgm:constr type="w" for="ch" forName="ParentBackground5" refType="w" fact="0.089"/>
              <dgm:constr type="h" for="ch" forName="ParentBackground5" refType="h" fact="0.5319"/>
              <dgm:constr type="l" for="ch" forName="Child5" refType="w" fact="0.4152"/>
              <dgm:constr type="t" for="ch" forName="Child5" refType="h" fact="0.6876"/>
              <dgm:constr type="w" for="ch" forName="Child5" refType="w" fact="0.089"/>
              <dgm:constr type="h" for="ch" forName="Child5" refType="h" fact="0.3124"/>
              <dgm:constr type="l" for="ch" forName="Accent4" refType="w" fact="0.2938"/>
              <dgm:constr type="t" for="ch" forName="Accent4" refType="h" fact="-0.0109"/>
              <dgm:constr type="w" for="ch" forName="Accent4" refType="w" fact="0.1348"/>
              <dgm:constr type="h" for="ch" forName="Accent4" refType="h" fact="0.806"/>
              <dgm:constr type="l" for="ch" forName="ParentBackground4" refType="w" fact="0.3167"/>
              <dgm:constr type="t" for="ch" forName="ParentBackground4" refType="h" fact="0.1262"/>
              <dgm:constr type="w" for="ch" forName="ParentBackground4" refType="w" fact="0.089"/>
              <dgm:constr type="h" for="ch" forName="ParentBackground4" refType="h" fact="0.5319"/>
              <dgm:constr type="l" for="ch" forName="Child4" refType="w" fact="0.3167"/>
              <dgm:constr type="t" for="ch" forName="Child4" refType="h" fact="0.6876"/>
              <dgm:constr type="w" for="ch" forName="Child4" refType="w" fact="0.089"/>
              <dgm:constr type="h" for="ch" forName="Child4" refType="h" fact="0.3124"/>
              <dgm:constr type="l" for="ch" forName="Accent3" refType="w" fact="0.1952"/>
              <dgm:constr type="t" for="ch" forName="Accent3" refType="h" fact="-0.0109"/>
              <dgm:constr type="w" for="ch" forName="Accent3" refType="w" fact="0.1348"/>
              <dgm:constr type="h" for="ch" forName="Accent3" refType="h" fact="0.806"/>
              <dgm:constr type="l" for="ch" forName="ParentBackground3" refType="w" fact="0.2182"/>
              <dgm:constr type="t" for="ch" forName="ParentBackground3" refType="h" fact="0.1262"/>
              <dgm:constr type="w" for="ch" forName="ParentBackground3" refType="w" fact="0.089"/>
              <dgm:constr type="h" for="ch" forName="ParentBackground3" refType="h" fact="0.5319"/>
              <dgm:constr type="l" for="ch" forName="Child3" refType="w" fact="0.2182"/>
              <dgm:constr type="t" for="ch" forName="Child3" refType="h" fact="0.6876"/>
              <dgm:constr type="w" for="ch" forName="Child3" refType="w" fact="0.089"/>
              <dgm:constr type="h" for="ch" forName="Child3" refType="h" fact="0.3124"/>
              <dgm:constr type="l" for="ch" forName="Accent2" refType="w" fact="0.0967"/>
              <dgm:constr type="t" for="ch" forName="Accent2" refType="h" fact="-0.0109"/>
              <dgm:constr type="w" for="ch" forName="Accent2" refType="w" fact="0.1348"/>
              <dgm:constr type="h" for="ch" forName="Accent2" refType="h" fact="0.806"/>
              <dgm:constr type="l" for="ch" forName="ParentBackground2" refType="w" fact="0.1196"/>
              <dgm:constr type="t" for="ch" forName="ParentBackground2" refType="h" fact="0.1262"/>
              <dgm:constr type="w" for="ch" forName="ParentBackground2" refType="w" fact="0.089"/>
              <dgm:constr type="h" for="ch" forName="ParentBackground2" refType="h" fact="0.5319"/>
              <dgm:constr type="l" for="ch" forName="Child2" refType="w" fact="0.1196"/>
              <dgm:constr type="t" for="ch" forName="Child2" refType="h" fact="0.6876"/>
              <dgm:constr type="w" for="ch" forName="Child2" refType="w" fact="0.089"/>
              <dgm:constr type="h" for="ch" forName="Child2" refType="h" fact="0.3124"/>
              <dgm:constr type="l" for="ch" forName="Accent1" refType="w" fact="-0.0018"/>
              <dgm:constr type="t" for="ch" forName="Accent1" refType="h" fact="-0.0109"/>
              <dgm:constr type="w" for="ch" forName="Accent1" refType="w" fact="0.1348"/>
              <dgm:constr type="h" for="ch" forName="Accent1" refType="h" fact="0.806"/>
              <dgm:constr type="l" for="ch" forName="ParentBackground1" refType="w" fact="0.0211"/>
              <dgm:constr type="t" for="ch" forName="ParentBackground1" refType="h" fact="0.1262"/>
              <dgm:constr type="w" for="ch" forName="ParentBackground1" refType="w" fact="0.089"/>
              <dgm:constr type="h" for="ch" forName="ParentBackground1" refType="h" fact="0.5319"/>
              <dgm:constr type="l" for="ch" forName="Child1" refType="w" fact="0.0211"/>
              <dgm:constr type="t" for="ch" forName="Child1" refType="h" fact="0.6876"/>
              <dgm:constr type="w" for="ch" forName="Child1" refType="w" fact="0.089"/>
              <dgm:constr type="h" for="ch" forName="Child1" refType="h" fact="0.3124"/>
            </dgm:constrLst>
          </dgm:if>
          <dgm:else name="Name14">
            <dgm:alg type="composite">
              <dgm:param type="ar" val="6.565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1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1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1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1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1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6" op="lte"/>
              <dgm:constr type="primFontSz" for="des" forName="Child11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1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1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1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Child11" refType="primFontSz" refFor="des" refForName="Parent10" op="lte"/>
              <dgm:constr type="primFontSz" for="des" forName="Child1" refType="primFontSz" refFor="des" refForName="Parent11" op="lte"/>
              <dgm:constr type="primFontSz" for="des" forName="Child2" refType="primFontSz" refFor="des" refForName="Parent11" op="lte"/>
              <dgm:constr type="primFontSz" for="des" forName="Child3" refType="primFontSz" refFor="des" refForName="Parent11" op="lte"/>
              <dgm:constr type="primFontSz" for="des" forName="Child4" refType="primFontSz" refFor="des" refForName="Parent11" op="lte"/>
              <dgm:constr type="primFontSz" for="des" forName="Child5" refType="primFontSz" refFor="des" refForName="Parent11" op="lte"/>
              <dgm:constr type="primFontSz" for="des" forName="Child6" refType="primFontSz" refFor="des" refForName="Parent11" op="lte"/>
              <dgm:constr type="primFontSz" for="des" forName="Child7" refType="primFontSz" refFor="des" refForName="Parent11" op="lte"/>
              <dgm:constr type="primFontSz" for="des" forName="Child8" refType="primFontSz" refFor="des" refForName="Parent11" op="lte"/>
              <dgm:constr type="primFontSz" for="des" forName="Child9" refType="primFontSz" refFor="des" refForName="Parent11" op="lte"/>
              <dgm:constr type="primFontSz" for="des" forName="Child10" refType="primFontSz" refFor="des" refForName="Parent11" op="lte"/>
              <dgm:constr type="primFontSz" for="des" forName="Child11" refType="primFontSz" refFor="des" refForName="Parent11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Parent11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primFontSz" for="des" forName="Child11" refType="primFontSz" refFor="des" refForName="Child1" op="equ"/>
              <dgm:constr type="l" for="ch" forName="Parent11" refType="w" fact="0.9277"/>
              <dgm:constr type="t" for="ch" forName="Parent11" refType="h" fact="0.2022"/>
              <dgm:constr type="w" for="ch" forName="Parent11" refType="w" fact="0.0579"/>
              <dgm:constr type="h" for="ch" forName="Parent11" refType="h" fact="0.3799"/>
              <dgm:constr type="l" for="ch" forName="Parent10" refType="w" fact="0.838"/>
              <dgm:constr type="t" for="ch" forName="Parent10" refType="h" fact="0.2022"/>
              <dgm:constr type="w" for="ch" forName="Parent10" refType="w" fact="0.0579"/>
              <dgm:constr type="h" for="ch" forName="Parent10" refType="h" fact="0.3799"/>
              <dgm:constr type="l" for="ch" forName="Parent9" refType="w" fact="0.7483"/>
              <dgm:constr type="t" for="ch" forName="Parent9" refType="h" fact="0.2022"/>
              <dgm:constr type="w" for="ch" forName="Parent9" refType="w" fact="0.0579"/>
              <dgm:constr type="h" for="ch" forName="Parent9" refType="h" fact="0.3799"/>
              <dgm:constr type="l" for="ch" forName="Parent8" refType="w" fact="0.6586"/>
              <dgm:constr type="t" for="ch" forName="Parent8" refType="h" fact="0.2022"/>
              <dgm:constr type="w" for="ch" forName="Parent8" refType="w" fact="0.0579"/>
              <dgm:constr type="h" for="ch" forName="Parent8" refType="h" fact="0.3799"/>
              <dgm:constr type="l" for="ch" forName="Parent7" refType="w" fact="0.5689"/>
              <dgm:constr type="t" for="ch" forName="Parent7" refType="h" fact="0.2022"/>
              <dgm:constr type="w" for="ch" forName="Parent7" refType="w" fact="0.0579"/>
              <dgm:constr type="h" for="ch" forName="Parent7" refType="h" fact="0.3799"/>
              <dgm:constr type="l" for="ch" forName="Parent6" refType="w" fact="0.4792"/>
              <dgm:constr type="t" for="ch" forName="Parent6" refType="h" fact="0.2022"/>
              <dgm:constr type="w" for="ch" forName="Parent6" refType="w" fact="0.0579"/>
              <dgm:constr type="h" for="ch" forName="Parent6" refType="h" fact="0.3799"/>
              <dgm:constr type="l" for="ch" forName="Parent5" refType="w" fact="0.3895"/>
              <dgm:constr type="t" for="ch" forName="Parent5" refType="h" fact="0.2022"/>
              <dgm:constr type="w" for="ch" forName="Parent5" refType="w" fact="0.0579"/>
              <dgm:constr type="h" for="ch" forName="Parent5" refType="h" fact="0.3799"/>
              <dgm:constr type="l" for="ch" forName="Parent4" refType="w" fact="0.2999"/>
              <dgm:constr type="t" for="ch" forName="Parent4" refType="h" fact="0.2022"/>
              <dgm:constr type="w" for="ch" forName="Parent4" refType="w" fact="0.0579"/>
              <dgm:constr type="h" for="ch" forName="Parent4" refType="h" fact="0.3799"/>
              <dgm:constr type="l" for="ch" forName="Parent3" refType="w" fact="0.2102"/>
              <dgm:constr type="t" for="ch" forName="Parent3" refType="h" fact="0.2022"/>
              <dgm:constr type="w" for="ch" forName="Parent3" refType="w" fact="0.0579"/>
              <dgm:constr type="h" for="ch" forName="Parent3" refType="h" fact="0.3799"/>
              <dgm:constr type="l" for="ch" forName="Parent2" refType="w" fact="0.1205"/>
              <dgm:constr type="t" for="ch" forName="Parent2" refType="h" fact="0.2022"/>
              <dgm:constr type="w" for="ch" forName="Parent2" refType="w" fact="0.0579"/>
              <dgm:constr type="h" for="ch" forName="Parent2" refType="h" fact="0.3799"/>
              <dgm:constr type="l" for="ch" forName="Parent1" refType="w" fact="0.0308"/>
              <dgm:constr type="t" for="ch" forName="Parent1" refType="h" fact="0.2022"/>
              <dgm:constr type="w" for="ch" forName="Parent1" refType="w" fact="0.0579"/>
              <dgm:constr type="h" for="ch" forName="Parent1" refType="h" fact="0.3799"/>
              <dgm:constr type="l" for="ch" forName="Accent11" refType="w" fact="0.9132"/>
              <dgm:constr type="t" for="ch" forName="Accent11" refType="h" fact="0.1072"/>
              <dgm:constr type="w" for="ch" forName="Accent11" refType="w" fact="0.0868"/>
              <dgm:constr type="h" for="ch" forName="Accent11" refType="h" fact="0.5699"/>
              <dgm:constr type="l" for="ch" forName="ParentBackground11" refType="w" fact="0.9161"/>
              <dgm:constr type="t" for="ch" forName="ParentBackground11" refType="h" fact="0.1262"/>
              <dgm:constr type="w" for="ch" forName="ParentBackground11" refType="w" fact="0.081"/>
              <dgm:constr type="h" for="ch" forName="ParentBackground11" refType="h" fact="0.5319"/>
              <dgm:constr type="l" for="ch" forName="Child11" refType="w" fact="0.9161"/>
              <dgm:constr type="t" for="ch" forName="Child11" refType="h" fact="0.6876"/>
              <dgm:constr type="w" for="ch" forName="Child11" refType="w" fact="0.081"/>
              <dgm:constr type="h" for="ch" forName="Child11" refType="h" fact="0.3124"/>
              <dgm:constr type="l" for="ch" forName="Accent10" refType="w" fact="0.8055"/>
              <dgm:constr type="t" for="ch" forName="Accent10" refType="h" fact="-0.0109"/>
              <dgm:constr type="w" for="ch" forName="Accent10" refType="w" fact="0.1228"/>
              <dgm:constr type="h" for="ch" forName="Accent10" refType="h" fact="0.806"/>
              <dgm:constr type="l" for="ch" forName="ParentBackground10" refType="w" fact="0.8264"/>
              <dgm:constr type="t" for="ch" forName="ParentBackground10" refType="h" fact="0.1262"/>
              <dgm:constr type="w" for="ch" forName="ParentBackground10" refType="w" fact="0.081"/>
              <dgm:constr type="h" for="ch" forName="ParentBackground10" refType="h" fact="0.5319"/>
              <dgm:constr type="l" for="ch" forName="Child10" refType="w" fact="0.8264"/>
              <dgm:constr type="t" for="ch" forName="Child10" refType="h" fact="0.6876"/>
              <dgm:constr type="w" for="ch" forName="Child10" refType="w" fact="0.081"/>
              <dgm:constr type="h" for="ch" forName="Child10" refType="h" fact="0.3124"/>
              <dgm:constr type="l" for="ch" forName="Accent9" refType="w" fact="0.7158"/>
              <dgm:constr type="t" for="ch" forName="Accent9" refType="h" fact="-0.0109"/>
              <dgm:constr type="w" for="ch" forName="Accent9" refType="w" fact="0.1228"/>
              <dgm:constr type="h" for="ch" forName="Accent9" refType="h" fact="0.806"/>
              <dgm:constr type="l" for="ch" forName="ParentBackground9" refType="w" fact="0.7367"/>
              <dgm:constr type="t" for="ch" forName="ParentBackground9" refType="h" fact="0.1262"/>
              <dgm:constr type="w" for="ch" forName="ParentBackground9" refType="w" fact="0.081"/>
              <dgm:constr type="h" for="ch" forName="ParentBackground9" refType="h" fact="0.5319"/>
              <dgm:constr type="l" for="ch" forName="Child9" refType="w" fact="0.7367"/>
              <dgm:constr type="t" for="ch" forName="Child9" refType="h" fact="0.6876"/>
              <dgm:constr type="w" for="ch" forName="Child9" refType="w" fact="0.081"/>
              <dgm:constr type="h" for="ch" forName="Child9" refType="h" fact="0.3124"/>
              <dgm:constr type="l" for="ch" forName="Accent8" refType="w" fact="0.6261"/>
              <dgm:constr type="t" for="ch" forName="Accent8" refType="h" fact="-0.0109"/>
              <dgm:constr type="w" for="ch" forName="Accent8" refType="w" fact="0.1228"/>
              <dgm:constr type="h" for="ch" forName="Accent8" refType="h" fact="0.806"/>
              <dgm:constr type="l" for="ch" forName="ParentBackground8" refType="w" fact="0.647"/>
              <dgm:constr type="t" for="ch" forName="ParentBackground8" refType="h" fact="0.1262"/>
              <dgm:constr type="w" for="ch" forName="ParentBackground8" refType="w" fact="0.081"/>
              <dgm:constr type="h" for="ch" forName="ParentBackground8" refType="h" fact="0.5319"/>
              <dgm:constr type="l" for="ch" forName="Child8" refType="w" fact="0.647"/>
              <dgm:constr type="t" for="ch" forName="Child8" refType="h" fact="0.6876"/>
              <dgm:constr type="w" for="ch" forName="Child8" refType="w" fact="0.081"/>
              <dgm:constr type="h" for="ch" forName="Child8" refType="h" fact="0.3124"/>
              <dgm:constr type="l" for="ch" forName="Accent7" refType="w" fact="0.5364"/>
              <dgm:constr type="t" for="ch" forName="Accent7" refType="h" fact="-0.0109"/>
              <dgm:constr type="w" for="ch" forName="Accent7" refType="w" fact="0.1228"/>
              <dgm:constr type="h" for="ch" forName="Accent7" refType="h" fact="0.806"/>
              <dgm:constr type="l" for="ch" forName="ParentBackground7" refType="w" fact="0.5573"/>
              <dgm:constr type="t" for="ch" forName="ParentBackground7" refType="h" fact="0.1262"/>
              <dgm:constr type="w" for="ch" forName="ParentBackground7" refType="w" fact="0.081"/>
              <dgm:constr type="h" for="ch" forName="ParentBackground7" refType="h" fact="0.5319"/>
              <dgm:constr type="l" for="ch" forName="Child7" refType="w" fact="0.5573"/>
              <dgm:constr type="t" for="ch" forName="Child7" refType="h" fact="0.6876"/>
              <dgm:constr type="w" for="ch" forName="Child7" refType="w" fact="0.081"/>
              <dgm:constr type="h" for="ch" forName="Child7" refType="h" fact="0.3124"/>
              <dgm:constr type="l" for="ch" forName="Accent6" refType="w" fact="0.4467"/>
              <dgm:constr type="t" for="ch" forName="Accent6" refType="h" fact="-0.0109"/>
              <dgm:constr type="w" for="ch" forName="Accent6" refType="w" fact="0.1228"/>
              <dgm:constr type="h" for="ch" forName="Accent6" refType="h" fact="0.806"/>
              <dgm:constr type="l" for="ch" forName="ParentBackground6" refType="w" fact="0.4677"/>
              <dgm:constr type="t" for="ch" forName="ParentBackground6" refType="h" fact="0.1262"/>
              <dgm:constr type="w" for="ch" forName="ParentBackground6" refType="w" fact="0.081"/>
              <dgm:constr type="h" for="ch" forName="ParentBackground6" refType="h" fact="0.5319"/>
              <dgm:constr type="l" for="ch" forName="Child6" refType="w" fact="0.4677"/>
              <dgm:constr type="t" for="ch" forName="Child6" refType="h" fact="0.6876"/>
              <dgm:constr type="w" for="ch" forName="Child6" refType="w" fact="0.081"/>
              <dgm:constr type="h" for="ch" forName="Child6" refType="h" fact="0.3124"/>
              <dgm:constr type="l" for="ch" forName="Accent5" refType="w" fact="0.3571"/>
              <dgm:constr type="t" for="ch" forName="Accent5" refType="h" fact="-0.0109"/>
              <dgm:constr type="w" for="ch" forName="Accent5" refType="w" fact="0.1228"/>
              <dgm:constr type="h" for="ch" forName="Accent5" refType="h" fact="0.806"/>
              <dgm:constr type="l" for="ch" forName="ParentBackground5" refType="w" fact="0.378"/>
              <dgm:constr type="t" for="ch" forName="ParentBackground5" refType="h" fact="0.1262"/>
              <dgm:constr type="w" for="ch" forName="ParentBackground5" refType="w" fact="0.081"/>
              <dgm:constr type="h" for="ch" forName="ParentBackground5" refType="h" fact="0.5319"/>
              <dgm:constr type="l" for="ch" forName="Child5" refType="w" fact="0.378"/>
              <dgm:constr type="t" for="ch" forName="Child5" refType="h" fact="0.6876"/>
              <dgm:constr type="w" for="ch" forName="Child5" refType="w" fact="0.081"/>
              <dgm:constr type="h" for="ch" forName="Child5" refType="h" fact="0.3124"/>
              <dgm:constr type="l" for="ch" forName="Accent4" refType="w" fact="0.2674"/>
              <dgm:constr type="t" for="ch" forName="Accent4" refType="h" fact="-0.0109"/>
              <dgm:constr type="w" for="ch" forName="Accent4" refType="w" fact="0.1228"/>
              <dgm:constr type="h" for="ch" forName="Accent4" refType="h" fact="0.806"/>
              <dgm:constr type="l" for="ch" forName="ParentBackground4" refType="w" fact="0.2883"/>
              <dgm:constr type="t" for="ch" forName="ParentBackground4" refType="h" fact="0.1262"/>
              <dgm:constr type="w" for="ch" forName="ParentBackground4" refType="w" fact="0.081"/>
              <dgm:constr type="h" for="ch" forName="ParentBackground4" refType="h" fact="0.5319"/>
              <dgm:constr type="l" for="ch" forName="Child4" refType="w" fact="0.2883"/>
              <dgm:constr type="t" for="ch" forName="Child4" refType="h" fact="0.6876"/>
              <dgm:constr type="w" for="ch" forName="Child4" refType="w" fact="0.081"/>
              <dgm:constr type="h" for="ch" forName="Child4" refType="h" fact="0.3124"/>
              <dgm:constr type="l" for="ch" forName="Accent3" refType="w" fact="0.1777"/>
              <dgm:constr type="t" for="ch" forName="Accent3" refType="h" fact="-0.0109"/>
              <dgm:constr type="w" for="ch" forName="Accent3" refType="w" fact="0.1228"/>
              <dgm:constr type="h" for="ch" forName="Accent3" refType="h" fact="0.806"/>
              <dgm:constr type="l" for="ch" forName="ParentBackground3" refType="w" fact="0.1986"/>
              <dgm:constr type="t" for="ch" forName="ParentBackground3" refType="h" fact="0.1262"/>
              <dgm:constr type="w" for="ch" forName="ParentBackground3" refType="w" fact="0.081"/>
              <dgm:constr type="h" for="ch" forName="ParentBackground3" refType="h" fact="0.5319"/>
              <dgm:constr type="l" for="ch" forName="Child3" refType="w" fact="0.1986"/>
              <dgm:constr type="t" for="ch" forName="Child3" refType="h" fact="0.6876"/>
              <dgm:constr type="w" for="ch" forName="Child3" refType="w" fact="0.081"/>
              <dgm:constr type="h" for="ch" forName="Child3" refType="h" fact="0.3124"/>
              <dgm:constr type="l" for="ch" forName="Accent2" refType="w" fact="0.088"/>
              <dgm:constr type="t" for="ch" forName="Accent2" refType="h" fact="-0.0109"/>
              <dgm:constr type="w" for="ch" forName="Accent2" refType="w" fact="0.1228"/>
              <dgm:constr type="h" for="ch" forName="Accent2" refType="h" fact="0.806"/>
              <dgm:constr type="l" for="ch" forName="ParentBackground2" refType="w" fact="0.1089"/>
              <dgm:constr type="t" for="ch" forName="ParentBackground2" refType="h" fact="0.1262"/>
              <dgm:constr type="w" for="ch" forName="ParentBackground2" refType="w" fact="0.081"/>
              <dgm:constr type="h" for="ch" forName="ParentBackground2" refType="h" fact="0.5319"/>
              <dgm:constr type="l" for="ch" forName="Child2" refType="w" fact="0.1089"/>
              <dgm:constr type="t" for="ch" forName="Child2" refType="h" fact="0.6876"/>
              <dgm:constr type="w" for="ch" forName="Child2" refType="w" fact="0.081"/>
              <dgm:constr type="h" for="ch" forName="Child2" refType="h" fact="0.3124"/>
              <dgm:constr type="l" for="ch" forName="Accent1" refType="w" fact="-0.0017"/>
              <dgm:constr type="t" for="ch" forName="Accent1" refType="h" fact="-0.0109"/>
              <dgm:constr type="w" for="ch" forName="Accent1" refType="w" fact="0.1228"/>
              <dgm:constr type="h" for="ch" forName="Accent1" refType="h" fact="0.806"/>
              <dgm:constr type="l" for="ch" forName="ParentBackground1" refType="w" fact="0.0192"/>
              <dgm:constr type="t" for="ch" forName="ParentBackground1" refType="h" fact="0.1262"/>
              <dgm:constr type="w" for="ch" forName="ParentBackground1" refType="w" fact="0.081"/>
              <dgm:constr type="h" for="ch" forName="ParentBackground1" refType="h" fact="0.5319"/>
              <dgm:constr type="l" for="ch" forName="Child1" refType="w" fact="0.0192"/>
              <dgm:constr type="t" for="ch" forName="Child1" refType="h" fact="0.6876"/>
              <dgm:constr type="w" for="ch" forName="Child1" refType="w" fact="0.081"/>
              <dgm:constr type="h" for="ch" forName="Child1" refType="h" fact="0.3124"/>
            </dgm:constrLst>
          </dgm:else>
        </dgm:choose>
      </dgm:if>
      <dgm:else name="Name15">
        <dgm:choose name="Name16">
          <dgm:if name="Name17" axis="ch" ptType="node" func="cnt" op="equ" val="1">
            <dgm:alg type="composite">
              <dgm:param type="ar" val="0.638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Parent1" refType="w" fact="0.1667"/>
              <dgm:constr type="t" for="ch" forName="Parent1" refType="h" fact="0.1064"/>
              <dgm:constr type="w" for="ch" forName="Parent1" refType="w" fact="0.6667"/>
              <dgm:constr type="h" for="ch" forName="Parent1" refType="h" fact="0.4255"/>
              <dgm:constr type="l" for="ch" forName="Accent1" refType="w" fact="0"/>
              <dgm:constr type="t" for="ch" forName="Accent1" refType="h" fact="0"/>
              <dgm:constr type="w" for="ch" forName="Accent1" refType="w"/>
              <dgm:constr type="h" for="ch" forName="Accent1" refType="h" fact="0.6383"/>
              <dgm:constr type="l" for="ch" forName="ParentBackground1" refType="w" fact="0.0333"/>
              <dgm:constr type="t" for="ch" forName="ParentBackground1" refType="h" fact="0.0213"/>
              <dgm:constr type="w" for="ch" forName="ParentBackground1" refType="w" fact="0.9333"/>
              <dgm:constr type="h" for="ch" forName="ParentBackground1" refType="h" fact="0.5957"/>
              <dgm:constr type="l" for="ch" forName="Child1" refType="w" fact="0.0333"/>
              <dgm:constr type="t" for="ch" forName="Child1" refType="h" fact="0.6574"/>
              <dgm:constr type="w" for="ch" forName="Child1" refType="w" fact="0.9333"/>
              <dgm:constr type="h" for="ch" forName="Child1" refType="h" fact="0.3426"/>
            </dgm:constrLst>
          </dgm:if>
          <dgm:if name="Name18" axis="ch" ptType="node" func="cnt" op="equ" val="2">
            <dgm:alg type="composite">
              <dgm:param type="ar" val="1.265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r" for="ch" forName="Parent2" refType="w" fact="0.3751"/>
              <dgm:constr type="t" for="ch" forName="Parent2" refType="h" fact="0.2022"/>
              <dgm:constr type="w" for="ch" forName="Parent2" refType="w" fact="0.3001"/>
              <dgm:constr type="h" for="ch" forName="Parent2" refType="h" fact="0.3799"/>
              <dgm:constr type="r" for="ch" forName="Parent1" refType="w" fact="0.8403"/>
              <dgm:constr type="t" for="ch" forName="Parent1" refType="h" fact="0.2022"/>
              <dgm:constr type="w" for="ch" forName="Parent1" refType="w" fact="0.3001"/>
              <dgm:constr type="h" for="ch" forName="Parent1" refType="h" fact="0.3799"/>
              <dgm:constr type="r" for="ch" forName="Accent2" refType="w" fact="0.4502"/>
              <dgm:constr type="t" for="ch" forName="Accent2" refType="h" fact="0.1072"/>
              <dgm:constr type="w" for="ch" forName="Accent2" refType="w" fact="0.4502"/>
              <dgm:constr type="h" for="ch" forName="Accent2" refType="h" fact="0.5699"/>
              <dgm:constr type="r" for="ch" forName="ParentBackground2" refType="w" fact="0.4352"/>
              <dgm:constr type="t" for="ch" forName="ParentBackground2" refType="h" fact="0.1262"/>
              <dgm:constr type="w" for="ch" forName="ParentBackground2" refType="w" fact="0.4201"/>
              <dgm:constr type="h" for="ch" forName="ParentBackground2" refType="h" fact="0.5319"/>
              <dgm:constr type="r" for="ch" forName="Child2" refType="w" fact="0.4352"/>
              <dgm:constr type="t" for="ch" forName="Child2" refType="h" fact="0.6876"/>
              <dgm:constr type="w" for="ch" forName="Child2" refType="w" fact="0.4201"/>
              <dgm:constr type="h" for="ch" forName="Child2" refType="h" fact="0.3124"/>
              <dgm:constr type="r" for="ch" forName="Accent1" refType="w" fact="1.0086"/>
              <dgm:constr type="t" for="ch" forName="Accent1" refType="h" fact="-0.0109"/>
              <dgm:constr type="w" for="ch" forName="Accent1" refType="w" fact="0.6367"/>
              <dgm:constr type="h" for="ch" forName="Accent1" refType="h" fact="0.806"/>
              <dgm:constr type="r" for="ch" forName="ParentBackground1" refType="w" fact="0.9003"/>
              <dgm:constr type="t" for="ch" forName="ParentBackground1" refType="h" fact="0.1262"/>
              <dgm:constr type="w" for="ch" forName="ParentBackground1" refType="w" fact="0.4201"/>
              <dgm:constr type="h" for="ch" forName="ParentBackground1" refType="h" fact="0.5319"/>
              <dgm:constr type="r" for="ch" forName="Child1" refType="w" fact="0.9003"/>
              <dgm:constr type="t" for="ch" forName="Child1" refType="h" fact="0.6876"/>
              <dgm:constr type="w" for="ch" forName="Child1" refType="w" fact="0.4201"/>
              <dgm:constr type="h" for="ch" forName="Child1" refType="h" fact="0.3124"/>
            </dgm:constrLst>
          </dgm:if>
          <dgm:if name="Name19" axis="ch" ptType="node" func="cnt" op="equ" val="3">
            <dgm:alg type="composite">
              <dgm:param type="ar" val="1.854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Parent3" refType="w" fact="0.256"/>
              <dgm:constr type="t" for="ch" forName="Parent3" refType="h" fact="0.2022"/>
              <dgm:constr type="w" for="ch" forName="Parent3" refType="w" fact="0.2048"/>
              <dgm:constr type="h" for="ch" forName="Parent3" refType="h" fact="0.3799"/>
              <dgm:constr type="r" for="ch" forName="Parent2" refType="w" fact="0.5735"/>
              <dgm:constr type="t" for="ch" forName="Parent2" refType="h" fact="0.2022"/>
              <dgm:constr type="w" for="ch" forName="Parent2" refType="w" fact="0.2048"/>
              <dgm:constr type="h" for="ch" forName="Parent2" refType="h" fact="0.3799"/>
              <dgm:constr type="r" for="ch" forName="Parent1" refType="w" fact="0.891"/>
              <dgm:constr type="t" for="ch" forName="Parent1" refType="h" fact="0.2022"/>
              <dgm:constr type="w" for="ch" forName="Parent1" refType="w" fact="0.2048"/>
              <dgm:constr type="h" for="ch" forName="Parent1" refType="h" fact="0.3799"/>
              <dgm:constr type="r" for="ch" forName="Accent3" refType="w" fact="0.3072"/>
              <dgm:constr type="t" for="ch" forName="Accent3" refType="h" fact="0.1072"/>
              <dgm:constr type="w" for="ch" forName="Accent3" refType="w" fact="0.3072"/>
              <dgm:constr type="h" for="ch" forName="Accent3" refType="h" fact="0.5699"/>
              <dgm:constr type="r" for="ch" forName="ParentBackground3" refType="w" fact="0.297"/>
              <dgm:constr type="t" for="ch" forName="ParentBackground3" refType="h" fact="0.1262"/>
              <dgm:constr type="w" for="ch" forName="ParentBackground3" refType="w" fact="0.2868"/>
              <dgm:constr type="h" for="ch" forName="ParentBackground3" refType="h" fact="0.5319"/>
              <dgm:constr type="r" for="ch" forName="Child3" refType="w" fact="0.297"/>
              <dgm:constr type="t" for="ch" forName="Child3" refType="h" fact="0.6876"/>
              <dgm:constr type="w" for="ch" forName="Child3" refType="w" fact="0.2868"/>
              <dgm:constr type="h" for="ch" forName="Child3" refType="h" fact="0.3124"/>
              <dgm:constr type="r" for="ch" forName="Accent2" refType="w" fact="0.6878"/>
              <dgm:constr type="t" for="ch" forName="Accent2" refType="h" fact="-0.0109"/>
              <dgm:constr type="w" for="ch" forName="Accent2" refType="w" fact="0.4334"/>
              <dgm:constr type="h" for="ch" forName="Accent2" refType="h" fact="0.806"/>
              <dgm:constr type="r" for="ch" forName="ParentBackground2" refType="w" fact="0.6145"/>
              <dgm:constr type="t" for="ch" forName="ParentBackground2" refType="h" fact="0.1262"/>
              <dgm:constr type="w" for="ch" forName="ParentBackground2" refType="w" fact="0.2868"/>
              <dgm:constr type="h" for="ch" forName="ParentBackground2" refType="h" fact="0.5319"/>
              <dgm:constr type="r" for="ch" forName="Child2" refType="w" fact="0.6145"/>
              <dgm:constr type="t" for="ch" forName="Child2" refType="h" fact="0.6876"/>
              <dgm:constr type="w" for="ch" forName="Child2" refType="w" fact="0.2868"/>
              <dgm:constr type="h" for="ch" forName="Child2" refType="h" fact="0.3124"/>
              <dgm:constr type="r" for="ch" forName="Accent1" refType="w" fact="1.0053"/>
              <dgm:constr type="t" for="ch" forName="Accent1" refType="h" fact="-0.0109"/>
              <dgm:constr type="w" for="ch" forName="Accent1" refType="w" fact="0.4334"/>
              <dgm:constr type="h" for="ch" forName="Accent1" refType="h" fact="0.806"/>
              <dgm:constr type="r" for="ch" forName="ParentBackground1" refType="w" fact="0.932"/>
              <dgm:constr type="t" for="ch" forName="ParentBackground1" refType="h" fact="0.1262"/>
              <dgm:constr type="w" for="ch" forName="ParentBackground1" refType="w" fact="0.2868"/>
              <dgm:constr type="h" for="ch" forName="ParentBackground1" refType="h" fact="0.5319"/>
              <dgm:constr type="r" for="ch" forName="Child1" refType="w" fact="0.932"/>
              <dgm:constr type="t" for="ch" forName="Child1" refType="h" fact="0.6876"/>
              <dgm:constr type="w" for="ch" forName="Child1" refType="w" fact="0.2868"/>
              <dgm:constr type="h" for="ch" forName="Child1" refType="h" fact="0.3124"/>
            </dgm:constrLst>
          </dgm:if>
          <dgm:if name="Name20" axis="ch" ptType="node" func="cnt" op="equ" val="4">
            <dgm:alg type="composite">
              <dgm:param type="ar" val="2.4437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Parent4" refType="w" fact="0.1943"/>
              <dgm:constr type="t" for="ch" forName="Parent4" refType="h" fact="0.2022"/>
              <dgm:constr type="w" for="ch" forName="Parent4" refType="w" fact="0.1555"/>
              <dgm:constr type="h" for="ch" forName="Parent4" refType="h" fact="0.3799"/>
              <dgm:constr type="r" for="ch" forName="Parent3" refType="w" fact="0.4353"/>
              <dgm:constr type="t" for="ch" forName="Parent3" refType="h" fact="0.2022"/>
              <dgm:constr type="w" for="ch" forName="Parent3" refType="w" fact="0.1555"/>
              <dgm:constr type="h" for="ch" forName="Parent3" refType="h" fact="0.3799"/>
              <dgm:constr type="r" for="ch" forName="Parent2" refType="w" fact="0.6763"/>
              <dgm:constr type="t" for="ch" forName="Parent2" refType="h" fact="0.2022"/>
              <dgm:constr type="w" for="ch" forName="Parent2" refType="w" fact="0.1555"/>
              <dgm:constr type="h" for="ch" forName="Parent2" refType="h" fact="0.3799"/>
              <dgm:constr type="r" for="ch" forName="Parent1" refType="w" fact="0.9173"/>
              <dgm:constr type="t" for="ch" forName="Parent1" refType="h" fact="0.2022"/>
              <dgm:constr type="w" for="ch" forName="Parent1" refType="w" fact="0.1555"/>
              <dgm:constr type="h" for="ch" forName="Parent1" refType="h" fact="0.3799"/>
              <dgm:constr type="r" for="ch" forName="Accent4" refType="w" fact="0.2332"/>
              <dgm:constr type="t" for="ch" forName="Accent4" refType="h" fact="0.1072"/>
              <dgm:constr type="w" for="ch" forName="Accent4" refType="w" fact="0.2332"/>
              <dgm:constr type="h" for="ch" forName="Accent4" refType="h" fact="0.5699"/>
              <dgm:constr type="r" for="ch" forName="ParentBackground4" refType="w" fact="0.2254"/>
              <dgm:constr type="t" for="ch" forName="ParentBackground4" refType="h" fact="0.1262"/>
              <dgm:constr type="w" for="ch" forName="ParentBackground4" refType="w" fact="0.2177"/>
              <dgm:constr type="h" for="ch" forName="ParentBackground4" refType="h" fact="0.5319"/>
              <dgm:constr type="r" for="ch" forName="Child4" refType="w" fact="0.2254"/>
              <dgm:constr type="t" for="ch" forName="Child4" refType="h" fact="0.6876"/>
              <dgm:constr type="w" for="ch" forName="Child4" refType="w" fact="0.2177"/>
              <dgm:constr type="h" for="ch" forName="Child4" refType="h" fact="0.3124"/>
              <dgm:constr type="r" for="ch" forName="Accent3" refType="w" fact="0.5235"/>
              <dgm:constr type="t" for="ch" forName="Accent3" refType="h" fact="-0.0109"/>
              <dgm:constr type="w" for="ch" forName="Accent3" refType="w" fact="0.3298"/>
              <dgm:constr type="h" for="ch" forName="Accent3" refType="h" fact="0.806"/>
              <dgm:constr type="r" for="ch" forName="ParentBackground3" refType="w" fact="0.4664"/>
              <dgm:constr type="t" for="ch" forName="ParentBackground3" refType="h" fact="0.1262"/>
              <dgm:constr type="w" for="ch" forName="ParentBackground3" refType="w" fact="0.2177"/>
              <dgm:constr type="h" for="ch" forName="ParentBackground3" refType="h" fact="0.5319"/>
              <dgm:constr type="r" for="ch" forName="Child3" refType="w" fact="0.4664"/>
              <dgm:constr type="t" for="ch" forName="Child3" refType="h" fact="0.6876"/>
              <dgm:constr type="w" for="ch" forName="Child3" refType="w" fact="0.2177"/>
              <dgm:constr type="h" for="ch" forName="Child3" refType="h" fact="0.3124"/>
              <dgm:constr type="r" for="ch" forName="Accent2" refType="w" fact="0.7635"/>
              <dgm:constr type="t" for="ch" forName="Accent2" refType="h" fact="-0.0109"/>
              <dgm:constr type="w" for="ch" forName="Accent2" refType="w" fact="0.3298"/>
              <dgm:constr type="h" for="ch" forName="Accent2" refType="h" fact="0.806"/>
              <dgm:constr type="r" for="ch" forName="ParentBackground2" refType="w" fact="0.7074"/>
              <dgm:constr type="t" for="ch" forName="ParentBackground2" refType="h" fact="0.1262"/>
              <dgm:constr type="w" for="ch" forName="ParentBackground2" refType="w" fact="0.2177"/>
              <dgm:constr type="h" for="ch" forName="ParentBackground2" refType="h" fact="0.5319"/>
              <dgm:constr type="r" for="ch" forName="Child2" refType="w" fact="0.7074"/>
              <dgm:constr type="t" for="ch" forName="Child2" refType="h" fact="0.6876"/>
              <dgm:constr type="w" for="ch" forName="Child2" refType="w" fact="0.2177"/>
              <dgm:constr type="h" for="ch" forName="Child2" refType="h" fact="0.3124"/>
              <dgm:constr type="r" for="ch" forName="Accent1" refType="w" fact="1.0045"/>
              <dgm:constr type="t" for="ch" forName="Accent1" refType="h" fact="-0.0109"/>
              <dgm:constr type="w" for="ch" forName="Accent1" refType="w" fact="0.3298"/>
              <dgm:constr type="h" for="ch" forName="Accent1" refType="h" fact="0.806"/>
              <dgm:constr type="r" for="ch" forName="ParentBackground1" refType="w" fact="0.9484"/>
              <dgm:constr type="t" for="ch" forName="ParentBackground1" refType="h" fact="0.1262"/>
              <dgm:constr type="w" for="ch" forName="ParentBackground1" refType="w" fact="0.2177"/>
              <dgm:constr type="h" for="ch" forName="ParentBackground1" refType="h" fact="0.5319"/>
              <dgm:constr type="r" for="ch" forName="Child1" refType="w" fact="0.9484"/>
              <dgm:constr type="t" for="ch" forName="Child1" refType="h" fact="0.6876"/>
              <dgm:constr type="w" for="ch" forName="Child1" refType="w" fact="0.2177"/>
              <dgm:constr type="h" for="ch" forName="Child1" refType="h" fact="0.3124"/>
            </dgm:constrLst>
          </dgm:if>
          <dgm:if name="Name21" axis="ch" ptType="node" func="cnt" op="equ" val="5">
            <dgm:alg type="composite">
              <dgm:param type="ar" val="3.0325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r" for="ch" forName="Parent5" refType="w" fact="0.1566"/>
              <dgm:constr type="t" for="ch" forName="Parent5" refType="h" fact="0.2022"/>
              <dgm:constr type="w" for="ch" forName="Parent5" refType="w" fact="0.1253"/>
              <dgm:constr type="h" for="ch" forName="Parent5" refType="h" fact="0.3799"/>
              <dgm:constr type="r" for="ch" forName="Parent4" refType="w" fact="0.3508"/>
              <dgm:constr type="t" for="ch" forName="Parent4" refType="h" fact="0.2022"/>
              <dgm:constr type="w" for="ch" forName="Parent4" refType="w" fact="0.1253"/>
              <dgm:constr type="h" for="ch" forName="Parent4" refType="h" fact="0.3799"/>
              <dgm:constr type="r" for="ch" forName="Parent3" refType="w" fact="0.545"/>
              <dgm:constr type="t" for="ch" forName="Parent3" refType="h" fact="0.2022"/>
              <dgm:constr type="w" for="ch" forName="Parent3" refType="w" fact="0.1253"/>
              <dgm:constr type="h" for="ch" forName="Parent3" refType="h" fact="0.3799"/>
              <dgm:constr type="r" for="ch" forName="Parent2" refType="w" fact="0.7391"/>
              <dgm:constr type="t" for="ch" forName="Parent2" refType="h" fact="0.2022"/>
              <dgm:constr type="w" for="ch" forName="Parent2" refType="w" fact="0.1253"/>
              <dgm:constr type="h" for="ch" forName="Parent2" refType="h" fact="0.3799"/>
              <dgm:constr type="r" for="ch" forName="Parent1" refType="w" fact="0.9333"/>
              <dgm:constr type="t" for="ch" forName="Parent1" refType="h" fact="0.2022"/>
              <dgm:constr type="w" for="ch" forName="Parent1" refType="w" fact="0.1253"/>
              <dgm:constr type="h" for="ch" forName="Parent1" refType="h" fact="0.3799"/>
              <dgm:constr type="r" for="ch" forName="Accent5" refType="w" fact="0.1879"/>
              <dgm:constr type="t" for="ch" forName="Accent5" refType="h" fact="0.1072"/>
              <dgm:constr type="w" for="ch" forName="Accent5" refType="w" fact="0.1879"/>
              <dgm:constr type="h" for="ch" forName="Accent5" refType="h" fact="0.5699"/>
              <dgm:constr type="r" for="ch" forName="ParentBackground5" refType="w" fact="0.1817"/>
              <dgm:constr type="t" for="ch" forName="ParentBackground5" refType="h" fact="0.1262"/>
              <dgm:constr type="w" for="ch" forName="ParentBackground5" refType="w" fact="0.1754"/>
              <dgm:constr type="h" for="ch" forName="ParentBackground5" refType="h" fact="0.5319"/>
              <dgm:constr type="r" for="ch" forName="Child5" refType="w" fact="0.1817"/>
              <dgm:constr type="t" for="ch" forName="Child5" refType="h" fact="0.6876"/>
              <dgm:constr type="w" for="ch" forName="Child5" refType="w" fact="0.1754"/>
              <dgm:constr type="h" for="ch" forName="Child5" refType="h" fact="0.3124"/>
              <dgm:constr type="r" for="ch" forName="Accent4" refType="w" fact="0.4211"/>
              <dgm:constr type="t" for="ch" forName="Accent4" refType="h" fact="-0.0109"/>
              <dgm:constr type="w" for="ch" forName="Accent4" refType="w" fact="0.2657"/>
              <dgm:constr type="h" for="ch" forName="Accent4" refType="h" fact="0.806"/>
              <dgm:constr type="r" for="ch" forName="ParentBackground4" refType="w" fact="0.3758"/>
              <dgm:constr type="t" for="ch" forName="ParentBackground4" refType="h" fact="0.1262"/>
              <dgm:constr type="w" for="ch" forName="ParentBackground4" refType="w" fact="0.1754"/>
              <dgm:constr type="h" for="ch" forName="ParentBackground4" refType="h" fact="0.5319"/>
              <dgm:constr type="r" for="ch" forName="Child4" refType="w" fact="0.3758"/>
              <dgm:constr type="t" for="ch" forName="Child4" refType="h" fact="0.6876"/>
              <dgm:constr type="w" for="ch" forName="Child4" refType="w" fact="0.1754"/>
              <dgm:constr type="h" for="ch" forName="Child4" refType="h" fact="0.3124"/>
              <dgm:constr type="r" for="ch" forName="Accent3" refType="w" fact="0.6152"/>
              <dgm:constr type="t" for="ch" forName="Accent3" refType="h" fact="-0.0109"/>
              <dgm:constr type="w" for="ch" forName="Accent3" refType="w" fact="0.2657"/>
              <dgm:constr type="h" for="ch" forName="Accent3" refType="h" fact="0.806"/>
              <dgm:constr type="r" for="ch" forName="ParentBackground3" refType="w" fact="0.57"/>
              <dgm:constr type="t" for="ch" forName="ParentBackground3" refType="h" fact="0.1262"/>
              <dgm:constr type="w" for="ch" forName="ParentBackground3" refType="w" fact="0.1754"/>
              <dgm:constr type="h" for="ch" forName="ParentBackground3" refType="h" fact="0.5319"/>
              <dgm:constr type="r" for="ch" forName="Child3" refType="w" fact="0.57"/>
              <dgm:constr type="t" for="ch" forName="Child3" refType="h" fact="0.6876"/>
              <dgm:constr type="w" for="ch" forName="Child3" refType="w" fact="0.1754"/>
              <dgm:constr type="h" for="ch" forName="Child3" refType="h" fact="0.3124"/>
              <dgm:constr type="r" for="ch" forName="Accent2" refType="w" fact="0.8094"/>
              <dgm:constr type="t" for="ch" forName="Accent2" refType="h" fact="-0.0109"/>
              <dgm:constr type="w" for="ch" forName="Accent2" refType="w" fact="0.2657"/>
              <dgm:constr type="h" for="ch" forName="Accent2" refType="h" fact="0.806"/>
              <dgm:constr type="r" for="ch" forName="ParentBackground2" refType="w" fact="0.7642"/>
              <dgm:constr type="t" for="ch" forName="ParentBackground2" refType="h" fact="0.1262"/>
              <dgm:constr type="w" for="ch" forName="ParentBackground2" refType="w" fact="0.1754"/>
              <dgm:constr type="h" for="ch" forName="ParentBackground2" refType="h" fact="0.5319"/>
              <dgm:constr type="r" for="ch" forName="Child2" refType="w" fact="0.7642"/>
              <dgm:constr type="t" for="ch" forName="Child2" refType="h" fact="0.6876"/>
              <dgm:constr type="w" for="ch" forName="Child2" refType="w" fact="0.1754"/>
              <dgm:constr type="h" for="ch" forName="Child2" refType="h" fact="0.3124"/>
              <dgm:constr type="r" for="ch" forName="Accent1" refType="w" fact="1.0036"/>
              <dgm:constr type="t" for="ch" forName="Accent1" refType="h" fact="-0.0109"/>
              <dgm:constr type="w" for="ch" forName="Accent1" refType="w" fact="0.2657"/>
              <dgm:constr type="h" for="ch" forName="Accent1" refType="h" fact="0.806"/>
              <dgm:constr type="r" for="ch" forName="ParentBackground1" refType="w" fact="0.9584"/>
              <dgm:constr type="t" for="ch" forName="ParentBackground1" refType="h" fact="0.1262"/>
              <dgm:constr type="w" for="ch" forName="ParentBackground1" refType="w" fact="0.1754"/>
              <dgm:constr type="h" for="ch" forName="ParentBackground1" refType="h" fact="0.5319"/>
              <dgm:constr type="r" for="ch" forName="Child1" refType="w" fact="0.9584"/>
              <dgm:constr type="t" for="ch" forName="Child1" refType="h" fact="0.6876"/>
              <dgm:constr type="w" for="ch" forName="Child1" refType="w" fact="0.1754"/>
              <dgm:constr type="h" for="ch" forName="Child1" refType="h" fact="0.3124"/>
            </dgm:constrLst>
          </dgm:if>
          <dgm:if name="Name22" axis="ch" ptType="node" func="cnt" op="equ" val="6">
            <dgm:alg type="composite">
              <dgm:param type="ar" val="3.621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r" for="ch" forName="Parent6" refType="w" fact="0.1311"/>
              <dgm:constr type="t" for="ch" forName="Parent6" refType="h" fact="0.2022"/>
              <dgm:constr type="w" for="ch" forName="Parent6" refType="w" fact="0.1049"/>
              <dgm:constr type="h" for="ch" forName="Parent6" refType="h" fact="0.3799"/>
              <dgm:constr type="r" for="ch" forName="Parent5" refType="w" fact="0.2937"/>
              <dgm:constr type="t" for="ch" forName="Parent5" refType="h" fact="0.2022"/>
              <dgm:constr type="w" for="ch" forName="Parent5" refType="w" fact="0.1049"/>
              <dgm:constr type="h" for="ch" forName="Parent5" refType="h" fact="0.3799"/>
              <dgm:constr type="r" for="ch" forName="Parent4" refType="w" fact="0.4563"/>
              <dgm:constr type="t" for="ch" forName="Parent4" refType="h" fact="0.2022"/>
              <dgm:constr type="w" for="ch" forName="Parent4" refType="w" fact="0.1049"/>
              <dgm:constr type="h" for="ch" forName="Parent4" refType="h" fact="0.3799"/>
              <dgm:constr type="r" for="ch" forName="Parent3" refType="w" fact="0.619"/>
              <dgm:constr type="t" for="ch" forName="Parent3" refType="h" fact="0.2022"/>
              <dgm:constr type="w" for="ch" forName="Parent3" refType="w" fact="0.1049"/>
              <dgm:constr type="h" for="ch" forName="Parent3" refType="h" fact="0.3799"/>
              <dgm:constr type="r" for="ch" forName="Parent2" refType="w" fact="0.7816"/>
              <dgm:constr type="t" for="ch" forName="Parent2" refType="h" fact="0.2022"/>
              <dgm:constr type="w" for="ch" forName="Parent2" refType="w" fact="0.1049"/>
              <dgm:constr type="h" for="ch" forName="Parent2" refType="h" fact="0.3799"/>
              <dgm:constr type="r" for="ch" forName="Parent1" refType="w" fact="0.9442"/>
              <dgm:constr type="t" for="ch" forName="Parent1" refType="h" fact="0.2022"/>
              <dgm:constr type="w" for="ch" forName="Parent1" refType="w" fact="0.1049"/>
              <dgm:constr type="h" for="ch" forName="Parent1" refType="h" fact="0.3799"/>
              <dgm:constr type="r" for="ch" forName="Accent6" refType="w" fact="0.1574"/>
              <dgm:constr type="t" for="ch" forName="Accent6" refType="h" fact="0.1072"/>
              <dgm:constr type="w" for="ch" forName="Accent6" refType="w" fact="0.1574"/>
              <dgm:constr type="h" for="ch" forName="Accent6" refType="h" fact="0.5699"/>
              <dgm:constr type="r" for="ch" forName="ParentBackground6" refType="w" fact="0.1521"/>
              <dgm:constr type="t" for="ch" forName="ParentBackground6" refType="h" fact="0.1262"/>
              <dgm:constr type="w" for="ch" forName="ParentBackground6" refType="w" fact="0.1469"/>
              <dgm:constr type="h" for="ch" forName="ParentBackground6" refType="h" fact="0.5319"/>
              <dgm:constr type="r" for="ch" forName="Child6" refType="w" fact="0.1521"/>
              <dgm:constr type="t" for="ch" forName="Child6" refType="h" fact="0.6876"/>
              <dgm:constr type="w" for="ch" forName="Child6" refType="w" fact="0.1469"/>
              <dgm:constr type="h" for="ch" forName="Child6" refType="h" fact="0.3124"/>
              <dgm:constr type="r" for="ch" forName="Accent5" refType="w" fact="0.3526"/>
              <dgm:constr type="t" for="ch" forName="Accent5" refType="h" fact="-0.0109"/>
              <dgm:constr type="w" for="ch" forName="Accent5" refType="w" fact="0.2226"/>
              <dgm:constr type="h" for="ch" forName="Accent5" refType="h" fact="0.806"/>
              <dgm:constr type="r" for="ch" forName="ParentBackground5" refType="w" fact="0.3147"/>
              <dgm:constr type="t" for="ch" forName="ParentBackground5" refType="h" fact="0.1262"/>
              <dgm:constr type="w" for="ch" forName="ParentBackground5" refType="w" fact="0.1469"/>
              <dgm:constr type="h" for="ch" forName="ParentBackground5" refType="h" fact="0.5319"/>
              <dgm:constr type="r" for="ch" forName="Child5" refType="w" fact="0.3147"/>
              <dgm:constr type="t" for="ch" forName="Child5" refType="h" fact="0.6876"/>
              <dgm:constr type="w" for="ch" forName="Child5" refType="w" fact="0.1469"/>
              <dgm:constr type="h" for="ch" forName="Child5" refType="h" fact="0.3124"/>
              <dgm:constr type="r" for="ch" forName="Accent4" refType="w" fact="0.5152"/>
              <dgm:constr type="t" for="ch" forName="Accent4" refType="h" fact="-0.0109"/>
              <dgm:constr type="w" for="ch" forName="Accent4" refType="w" fact="0.2226"/>
              <dgm:constr type="h" for="ch" forName="Accent4" refType="h" fact="0.806"/>
              <dgm:constr type="r" for="ch" forName="ParentBackground4" refType="w" fact="0.4773"/>
              <dgm:constr type="t" for="ch" forName="ParentBackground4" refType="h" fact="0.1262"/>
              <dgm:constr type="w" for="ch" forName="ParentBackground4" refType="w" fact="0.1469"/>
              <dgm:constr type="h" for="ch" forName="ParentBackground4" refType="h" fact="0.5319"/>
              <dgm:constr type="r" for="ch" forName="Child4" refType="w" fact="0.4773"/>
              <dgm:constr type="t" for="ch" forName="Child4" refType="h" fact="0.6876"/>
              <dgm:constr type="w" for="ch" forName="Child4" refType="w" fact="0.1469"/>
              <dgm:constr type="h" for="ch" forName="Child4" refType="h" fact="0.3124"/>
              <dgm:constr type="r" for="ch" forName="Accent3" refType="w" fact="0.6778"/>
              <dgm:constr type="t" for="ch" forName="Accent3" refType="h" fact="-0.0109"/>
              <dgm:constr type="w" for="ch" forName="Accent3" refType="w" fact="0.2226"/>
              <dgm:constr type="h" for="ch" forName="Accent3" refType="h" fact="0.806"/>
              <dgm:constr type="r" for="ch" forName="ParentBackground3" refType="w" fact="0.6399"/>
              <dgm:constr type="t" for="ch" forName="ParentBackground3" refType="h" fact="0.1262"/>
              <dgm:constr type="w" for="ch" forName="ParentBackground3" refType="w" fact="0.1469"/>
              <dgm:constr type="h" for="ch" forName="ParentBackground3" refType="h" fact="0.5319"/>
              <dgm:constr type="r" for="ch" forName="Child3" refType="w" fact="0.6399"/>
              <dgm:constr type="t" for="ch" forName="Child3" refType="h" fact="0.6876"/>
              <dgm:constr type="w" for="ch" forName="Child3" refType="w" fact="0.1469"/>
              <dgm:constr type="h" for="ch" forName="Child3" refType="h" fact="0.3124"/>
              <dgm:constr type="r" for="ch" forName="Accent2" refType="w" fact="0.8404"/>
              <dgm:constr type="t" for="ch" forName="Accent2" refType="h" fact="-0.0109"/>
              <dgm:constr type="w" for="ch" forName="Accent2" refType="w" fact="0.2226"/>
              <dgm:constr type="h" for="ch" forName="Accent2" refType="h" fact="0.806"/>
              <dgm:constr type="r" for="ch" forName="ParentBackground2" refType="w" fact="0.8025"/>
              <dgm:constr type="t" for="ch" forName="ParentBackground2" refType="h" fact="0.1262"/>
              <dgm:constr type="w" for="ch" forName="ParentBackground2" refType="w" fact="0.1469"/>
              <dgm:constr type="h" for="ch" forName="ParentBackground2" refType="h" fact="0.5319"/>
              <dgm:constr type="r" for="ch" forName="Child2" refType="w" fact="0.8025"/>
              <dgm:constr type="t" for="ch" forName="Child2" refType="h" fact="0.6876"/>
              <dgm:constr type="w" for="ch" forName="Child2" refType="w" fact="0.1469"/>
              <dgm:constr type="h" for="ch" forName="Child2" refType="h" fact="0.3124"/>
              <dgm:constr type="r" for="ch" forName="Accent1" refType="w" fact="1.003"/>
              <dgm:constr type="t" for="ch" forName="Accent1" refType="h" fact="-0.0109"/>
              <dgm:constr type="w" for="ch" forName="Accent1" refType="w" fact="0.2226"/>
              <dgm:constr type="h" for="ch" forName="Accent1" refType="h" fact="0.806"/>
              <dgm:constr type="r" for="ch" forName="ParentBackground1" refType="w" fact="0.9652"/>
              <dgm:constr type="t" for="ch" forName="ParentBackground1" refType="h" fact="0.1262"/>
              <dgm:constr type="w" for="ch" forName="ParentBackground1" refType="w" fact="0.1469"/>
              <dgm:constr type="h" for="ch" forName="ParentBackground1" refType="h" fact="0.5319"/>
              <dgm:constr type="r" for="ch" forName="Child1" refType="w" fact="0.9652"/>
              <dgm:constr type="t" for="ch" forName="Child1" refType="h" fact="0.6876"/>
              <dgm:constr type="w" for="ch" forName="Child1" refType="w" fact="0.1469"/>
              <dgm:constr type="h" for="ch" forName="Child1" refType="h" fact="0.3124"/>
            </dgm:constrLst>
          </dgm:if>
          <dgm:if name="Name23" axis="ch" ptType="node" func="cnt" op="equ" val="7">
            <dgm:alg type="composite">
              <dgm:param type="ar" val="4.210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r" for="ch" forName="Parent7" refType="w" fact="0.1128"/>
              <dgm:constr type="t" for="ch" forName="Parent7" refType="h" fact="0.2022"/>
              <dgm:constr type="w" for="ch" forName="Parent7" refType="w" fact="0.0902"/>
              <dgm:constr type="h" for="ch" forName="Parent7" refType="h" fact="0.3799"/>
              <dgm:constr type="r" for="ch" forName="Parent6" refType="w" fact="0.2527"/>
              <dgm:constr type="t" for="ch" forName="Parent6" refType="h" fact="0.2022"/>
              <dgm:constr type="w" for="ch" forName="Parent6" refType="w" fact="0.0902"/>
              <dgm:constr type="h" for="ch" forName="Parent6" refType="h" fact="0.3799"/>
              <dgm:constr type="r" for="ch" forName="Parent5" refType="w" fact="0.3925"/>
              <dgm:constr type="t" for="ch" forName="Parent5" refType="h" fact="0.2022"/>
              <dgm:constr type="w" for="ch" forName="Parent5" refType="w" fact="0.0902"/>
              <dgm:constr type="h" for="ch" forName="Parent5" refType="h" fact="0.3799"/>
              <dgm:constr type="r" for="ch" forName="Parent4" refType="w" fact="0.5324"/>
              <dgm:constr type="t" for="ch" forName="Parent4" refType="h" fact="0.2022"/>
              <dgm:constr type="w" for="ch" forName="Parent4" refType="w" fact="0.0902"/>
              <dgm:constr type="h" for="ch" forName="Parent4" refType="h" fact="0.3799"/>
              <dgm:constr type="r" for="ch" forName="Parent3" refType="w" fact="0.6723"/>
              <dgm:constr type="t" for="ch" forName="Parent3" refType="h" fact="0.2022"/>
              <dgm:constr type="w" for="ch" forName="Parent3" refType="w" fact="0.0902"/>
              <dgm:constr type="h" for="ch" forName="Parent3" refType="h" fact="0.3799"/>
              <dgm:constr type="r" for="ch" forName="Parent2" refType="w" fact="0.8121"/>
              <dgm:constr type="t" for="ch" forName="Parent2" refType="h" fact="0.2022"/>
              <dgm:constr type="w" for="ch" forName="Parent2" refType="w" fact="0.0902"/>
              <dgm:constr type="h" for="ch" forName="Parent2" refType="h" fact="0.3799"/>
              <dgm:constr type="r" for="ch" forName="Parent1" refType="w" fact="0.952"/>
              <dgm:constr type="t" for="ch" forName="Parent1" refType="h" fact="0.2022"/>
              <dgm:constr type="w" for="ch" forName="Parent1" refType="w" fact="0.0902"/>
              <dgm:constr type="h" for="ch" forName="Parent1" refType="h" fact="0.3799"/>
              <dgm:constr type="r" for="ch" forName="Accent7" refType="w" fact="0.1354"/>
              <dgm:constr type="t" for="ch" forName="Accent7" refType="h" fact="0.1072"/>
              <dgm:constr type="w" for="ch" forName="Accent7" refType="w" fact="0.1354"/>
              <dgm:constr type="h" for="ch" forName="Accent7" refType="h" fact="0.5699"/>
              <dgm:constr type="r" for="ch" forName="ParentBackground7" refType="w" fact="0.1308"/>
              <dgm:constr type="t" for="ch" forName="ParentBackground7" refType="h" fact="0.1262"/>
              <dgm:constr type="w" for="ch" forName="ParentBackground7" refType="w" fact="0.1263"/>
              <dgm:constr type="h" for="ch" forName="ParentBackground7" refType="h" fact="0.5319"/>
              <dgm:constr type="r" for="ch" forName="Child7" refType="w" fact="0.1308"/>
              <dgm:constr type="t" for="ch" forName="Child7" refType="h" fact="0.6876"/>
              <dgm:constr type="w" for="ch" forName="Child7" refType="w" fact="0.1263"/>
              <dgm:constr type="h" for="ch" forName="Child7" refType="h" fact="0.3124"/>
              <dgm:constr type="r" for="ch" forName="Accent6" refType="w" fact="0.3033"/>
              <dgm:constr type="t" for="ch" forName="Accent6" refType="h" fact="-0.0109"/>
              <dgm:constr type="w" for="ch" forName="Accent6" refType="w" fact="0.1915"/>
              <dgm:constr type="h" for="ch" forName="Accent6" refType="h" fact="0.806"/>
              <dgm:constr type="r" for="ch" forName="ParentBackground6" refType="w" fact="0.2707"/>
              <dgm:constr type="t" for="ch" forName="ParentBackground6" refType="h" fact="0.1262"/>
              <dgm:constr type="w" for="ch" forName="ParentBackground6" refType="w" fact="0.1263"/>
              <dgm:constr type="h" for="ch" forName="ParentBackground6" refType="h" fact="0.5319"/>
              <dgm:constr type="r" for="ch" forName="Child6" refType="w" fact="0.2707"/>
              <dgm:constr type="t" for="ch" forName="Child6" refType="h" fact="0.6876"/>
              <dgm:constr type="w" for="ch" forName="Child6" refType="w" fact="0.1263"/>
              <dgm:constr type="h" for="ch" forName="Child6" refType="h" fact="0.3124"/>
              <dgm:constr type="r" for="ch" forName="Accent5" refType="w" fact="0.4431"/>
              <dgm:constr type="t" for="ch" forName="Accent5" refType="h" fact="-0.0109"/>
              <dgm:constr type="w" for="ch" forName="Accent5" refType="w" fact="0.1915"/>
              <dgm:constr type="h" for="ch" forName="Accent5" refType="h" fact="0.806"/>
              <dgm:constr type="r" for="ch" forName="ParentBackground5" refType="w" fact="0.4106"/>
              <dgm:constr type="t" for="ch" forName="ParentBackground5" refType="h" fact="0.1262"/>
              <dgm:constr type="w" for="ch" forName="ParentBackground5" refType="w" fact="0.1263"/>
              <dgm:constr type="h" for="ch" forName="ParentBackground5" refType="h" fact="0.5319"/>
              <dgm:constr type="r" for="ch" forName="Child5" refType="w" fact="0.4106"/>
              <dgm:constr type="t" for="ch" forName="Child5" refType="h" fact="0.6876"/>
              <dgm:constr type="w" for="ch" forName="Child5" refType="w" fact="0.1263"/>
              <dgm:constr type="h" for="ch" forName="Child5" refType="h" fact="0.3124"/>
              <dgm:constr type="r" for="ch" forName="Accent4" refType="w" fact="0.583"/>
              <dgm:constr type="t" for="ch" forName="Accent4" refType="h" fact="-0.0109"/>
              <dgm:constr type="w" for="ch" forName="Accent4" refType="w" fact="0.1915"/>
              <dgm:constr type="h" for="ch" forName="Accent4" refType="h" fact="0.806"/>
              <dgm:constr type="r" for="ch" forName="ParentBackground4" refType="w" fact="0.5504"/>
              <dgm:constr type="t" for="ch" forName="ParentBackground4" refType="h" fact="0.1262"/>
              <dgm:constr type="w" for="ch" forName="ParentBackground4" refType="w" fact="0.1263"/>
              <dgm:constr type="h" for="ch" forName="ParentBackground4" refType="h" fact="0.5319"/>
              <dgm:constr type="r" for="ch" forName="Child4" refType="w" fact="0.5504"/>
              <dgm:constr type="t" for="ch" forName="Child4" refType="h" fact="0.6876"/>
              <dgm:constr type="w" for="ch" forName="Child4" refType="w" fact="0.1263"/>
              <dgm:constr type="h" for="ch" forName="Child4" refType="h" fact="0.3124"/>
              <dgm:constr type="r" for="ch" forName="Accent3" refType="w" fact="0.7229"/>
              <dgm:constr type="t" for="ch" forName="Accent3" refType="h" fact="-0.0109"/>
              <dgm:constr type="w" for="ch" forName="Accent3" refType="w" fact="0.1915"/>
              <dgm:constr type="h" for="ch" forName="Accent3" refType="h" fact="0.806"/>
              <dgm:constr type="r" for="ch" forName="ParentBackground3" refType="w" fact="0.6903"/>
              <dgm:constr type="t" for="ch" forName="ParentBackground3" refType="h" fact="0.1262"/>
              <dgm:constr type="w" for="ch" forName="ParentBackground3" refType="w" fact="0.1263"/>
              <dgm:constr type="h" for="ch" forName="ParentBackground3" refType="h" fact="0.5319"/>
              <dgm:constr type="r" for="ch" forName="Child3" refType="w" fact="0.6903"/>
              <dgm:constr type="t" for="ch" forName="Child3" refType="h" fact="0.6876"/>
              <dgm:constr type="w" for="ch" forName="Child3" refType="w" fact="0.1263"/>
              <dgm:constr type="h" for="ch" forName="Child3" refType="h" fact="0.3124"/>
              <dgm:constr type="r" for="ch" forName="Accent2" refType="w" fact="0.8627"/>
              <dgm:constr type="t" for="ch" forName="Accent2" refType="h" fact="-0.0109"/>
              <dgm:constr type="w" for="ch" forName="Accent2" refType="w" fact="0.1915"/>
              <dgm:constr type="h" for="ch" forName="Accent2" refType="h" fact="0.806"/>
              <dgm:constr type="r" for="ch" forName="ParentBackground2" refType="w" fact="0.8302"/>
              <dgm:constr type="t" for="ch" forName="ParentBackground2" refType="h" fact="0.1262"/>
              <dgm:constr type="w" for="ch" forName="ParentBackground2" refType="w" fact="0.1263"/>
              <dgm:constr type="h" for="ch" forName="ParentBackground2" refType="h" fact="0.5319"/>
              <dgm:constr type="r" for="ch" forName="Child2" refType="w" fact="0.8302"/>
              <dgm:constr type="t" for="ch" forName="Child2" refType="h" fact="0.6876"/>
              <dgm:constr type="w" for="ch" forName="Child2" refType="w" fact="0.1263"/>
              <dgm:constr type="h" for="ch" forName="Child2" refType="h" fact="0.3124"/>
              <dgm:constr type="r" for="ch" forName="Accent1" refType="w" fact="1.0026"/>
              <dgm:constr type="t" for="ch" forName="Accent1" refType="h" fact="-0.0109"/>
              <dgm:constr type="w" for="ch" forName="Accent1" refType="w" fact="0.1915"/>
              <dgm:constr type="h" for="ch" forName="Accent1" refType="h" fact="0.806"/>
              <dgm:constr type="r" for="ch" forName="ParentBackground1" refType="w" fact="0.97"/>
              <dgm:constr type="t" for="ch" forName="ParentBackground1" refType="h" fact="0.1262"/>
              <dgm:constr type="w" for="ch" forName="ParentBackground1" refType="w" fact="0.1263"/>
              <dgm:constr type="h" for="ch" forName="ParentBackground1" refType="h" fact="0.5319"/>
              <dgm:constr type="r" for="ch" forName="Child1" refType="w" fact="0.97"/>
              <dgm:constr type="t" for="ch" forName="Child1" refType="h" fact="0.6876"/>
              <dgm:constr type="w" for="ch" forName="Child1" refType="w" fact="0.1263"/>
              <dgm:constr type="h" for="ch" forName="Child1" refType="h" fact="0.3124"/>
            </dgm:constrLst>
          </dgm:if>
          <dgm:if name="Name24" axis="ch" ptType="node" func="cnt" op="equ" val="8">
            <dgm:alg type="composite">
              <dgm:param type="ar" val="4.799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r" for="ch" forName="Parent8" refType="w" fact="0.099"/>
              <dgm:constr type="t" for="ch" forName="Parent8" refType="h" fact="0.2022"/>
              <dgm:constr type="w" for="ch" forName="Parent8" refType="w" fact="0.0792"/>
              <dgm:constr type="h" for="ch" forName="Parent8" refType="h" fact="0.3799"/>
              <dgm:constr type="r" for="ch" forName="Parent7" refType="w" fact="0.2217"/>
              <dgm:constr type="t" for="ch" forName="Parent7" refType="h" fact="0.2022"/>
              <dgm:constr type="w" for="ch" forName="Parent7" refType="w" fact="0.0792"/>
              <dgm:constr type="h" for="ch" forName="Parent7" refType="h" fact="0.3799"/>
              <dgm:constr type="r" for="ch" forName="Parent6" refType="w" fact="0.3444"/>
              <dgm:constr type="t" for="ch" forName="Parent6" refType="h" fact="0.2022"/>
              <dgm:constr type="w" for="ch" forName="Parent6" refType="w" fact="0.0792"/>
              <dgm:constr type="h" for="ch" forName="Parent6" refType="h" fact="0.3799"/>
              <dgm:constr type="r" for="ch" forName="Parent5" refType="w" fact="0.4671"/>
              <dgm:constr type="t" for="ch" forName="Parent5" refType="h" fact="0.2022"/>
              <dgm:constr type="w" for="ch" forName="Parent5" refType="w" fact="0.0792"/>
              <dgm:constr type="h" for="ch" forName="Parent5" refType="h" fact="0.3799"/>
              <dgm:constr type="r" for="ch" forName="Parent4" refType="w" fact="0.5898"/>
              <dgm:constr type="t" for="ch" forName="Parent4" refType="h" fact="0.2022"/>
              <dgm:constr type="w" for="ch" forName="Parent4" refType="w" fact="0.0792"/>
              <dgm:constr type="h" for="ch" forName="Parent4" refType="h" fact="0.3799"/>
              <dgm:constr type="r" for="ch" forName="Parent3" refType="w" fact="0.7125"/>
              <dgm:constr type="t" for="ch" forName="Parent3" refType="h" fact="0.2022"/>
              <dgm:constr type="w" for="ch" forName="Parent3" refType="w" fact="0.0792"/>
              <dgm:constr type="h" for="ch" forName="Parent3" refType="h" fact="0.3799"/>
              <dgm:constr type="r" for="ch" forName="Parent2" refType="w" fact="0.8352"/>
              <dgm:constr type="t" for="ch" forName="Parent2" refType="h" fact="0.2022"/>
              <dgm:constr type="w" for="ch" forName="Parent2" refType="w" fact="0.0792"/>
              <dgm:constr type="h" for="ch" forName="Parent2" refType="h" fact="0.3799"/>
              <dgm:constr type="r" for="ch" forName="Parent1" refType="w" fact="0.9579"/>
              <dgm:constr type="t" for="ch" forName="Parent1" refType="h" fact="0.2022"/>
              <dgm:constr type="w" for="ch" forName="Parent1" refType="w" fact="0.0792"/>
              <dgm:constr type="h" for="ch" forName="Parent1" refType="h" fact="0.3799"/>
              <dgm:constr type="r" for="ch" forName="Accent8" refType="w" fact="0.1187"/>
              <dgm:constr type="t" for="ch" forName="Accent8" refType="h" fact="0.1072"/>
              <dgm:constr type="w" for="ch" forName="Accent8" refType="w" fact="0.1187"/>
              <dgm:constr type="h" for="ch" forName="Accent8" refType="h" fact="0.5699"/>
              <dgm:constr type="r" for="ch" forName="ParentBackground8" refType="w" fact="0.1148"/>
              <dgm:constr type="t" for="ch" forName="ParentBackground8" refType="h" fact="0.1262"/>
              <dgm:constr type="w" for="ch" forName="ParentBackground8" refType="w" fact="0.1108"/>
              <dgm:constr type="h" for="ch" forName="ParentBackground8" refType="h" fact="0.5319"/>
              <dgm:constr type="r" for="ch" forName="Child8" refType="w" fact="0.1148"/>
              <dgm:constr type="t" for="ch" forName="Child8" refType="h" fact="0.6876"/>
              <dgm:constr type="w" for="ch" forName="Child8" refType="w" fact="0.1108"/>
              <dgm:constr type="h" for="ch" forName="Child8" refType="h" fact="0.3124"/>
              <dgm:constr type="r" for="ch" forName="Accent7" refType="w" fact="0.2661"/>
              <dgm:constr type="t" for="ch" forName="Accent7" refType="h" fact="-0.0109"/>
              <dgm:constr type="w" for="ch" forName="Accent7" refType="w" fact="0.1679"/>
              <dgm:constr type="h" for="ch" forName="Accent7" refType="h" fact="0.806"/>
              <dgm:constr type="r" for="ch" forName="ParentBackground7" refType="w" fact="0.2375"/>
              <dgm:constr type="t" for="ch" forName="ParentBackground7" refType="h" fact="0.1262"/>
              <dgm:constr type="w" for="ch" forName="ParentBackground7" refType="w" fact="0.1108"/>
              <dgm:constr type="h" for="ch" forName="ParentBackground7" refType="h" fact="0.5319"/>
              <dgm:constr type="r" for="ch" forName="Child7" refType="w" fact="0.2375"/>
              <dgm:constr type="t" for="ch" forName="Child7" refType="h" fact="0.6876"/>
              <dgm:constr type="w" for="ch" forName="Child7" refType="w" fact="0.1108"/>
              <dgm:constr type="h" for="ch" forName="Child7" refType="h" fact="0.3124"/>
              <dgm:constr type="r" for="ch" forName="Accent6" refType="w" fact="0.3888"/>
              <dgm:constr type="t" for="ch" forName="Accent6" refType="h" fact="-0.0109"/>
              <dgm:constr type="w" for="ch" forName="Accent6" refType="w" fact="0.1679"/>
              <dgm:constr type="h" for="ch" forName="Accent6" refType="h" fact="0.806"/>
              <dgm:constr type="r" for="ch" forName="ParentBackground6" refType="w" fact="0.3602"/>
              <dgm:constr type="t" for="ch" forName="ParentBackground6" refType="h" fact="0.1262"/>
              <dgm:constr type="w" for="ch" forName="ParentBackground6" refType="w" fact="0.1108"/>
              <dgm:constr type="h" for="ch" forName="ParentBackground6" refType="h" fact="0.5319"/>
              <dgm:constr type="r" for="ch" forName="Child6" refType="w" fact="0.3602"/>
              <dgm:constr type="t" for="ch" forName="Child6" refType="h" fact="0.6876"/>
              <dgm:constr type="w" for="ch" forName="Child6" refType="w" fact="0.1108"/>
              <dgm:constr type="h" for="ch" forName="Child6" refType="h" fact="0.3124"/>
              <dgm:constr type="r" for="ch" forName="Accent5" refType="w" fact="0.5115"/>
              <dgm:constr type="t" for="ch" forName="Accent5" refType="h" fact="-0.0109"/>
              <dgm:constr type="w" for="ch" forName="Accent5" refType="w" fact="0.1679"/>
              <dgm:constr type="h" for="ch" forName="Accent5" refType="h" fact="0.806"/>
              <dgm:constr type="r" for="ch" forName="ParentBackground5" refType="w" fact="0.4829"/>
              <dgm:constr type="t" for="ch" forName="ParentBackground5" refType="h" fact="0.1262"/>
              <dgm:constr type="w" for="ch" forName="ParentBackground5" refType="w" fact="0.1108"/>
              <dgm:constr type="h" for="ch" forName="ParentBackground5" refType="h" fact="0.5319"/>
              <dgm:constr type="r" for="ch" forName="Child5" refType="w" fact="0.4829"/>
              <dgm:constr type="t" for="ch" forName="Child5" refType="h" fact="0.6876"/>
              <dgm:constr type="w" for="ch" forName="Child5" refType="w" fact="0.1108"/>
              <dgm:constr type="h" for="ch" forName="Child5" refType="h" fact="0.3124"/>
              <dgm:constr type="r" for="ch" forName="Accent4" refType="w" fact="0.6342"/>
              <dgm:constr type="t" for="ch" forName="Accent4" refType="h" fact="-0.0109"/>
              <dgm:constr type="w" for="ch" forName="Accent4" refType="w" fact="0.1679"/>
              <dgm:constr type="h" for="ch" forName="Accent4" refType="h" fact="0.806"/>
              <dgm:constr type="r" for="ch" forName="ParentBackground4" refType="w" fact="0.6056"/>
              <dgm:constr type="t" for="ch" forName="ParentBackground4" refType="h" fact="0.1262"/>
              <dgm:constr type="w" for="ch" forName="ParentBackground4" refType="w" fact="0.1108"/>
              <dgm:constr type="h" for="ch" forName="ParentBackground4" refType="h" fact="0.5319"/>
              <dgm:constr type="r" for="ch" forName="Child4" refType="w" fact="0.6056"/>
              <dgm:constr type="t" for="ch" forName="Child4" refType="h" fact="0.6876"/>
              <dgm:constr type="w" for="ch" forName="Child4" refType="w" fact="0.1108"/>
              <dgm:constr type="h" for="ch" forName="Child4" refType="h" fact="0.3124"/>
              <dgm:constr type="r" for="ch" forName="Accent3" refType="w" fact="0.7569"/>
              <dgm:constr type="t" for="ch" forName="Accent3" refType="h" fact="-0.0109"/>
              <dgm:constr type="w" for="ch" forName="Accent3" refType="w" fact="0.1679"/>
              <dgm:constr type="h" for="ch" forName="Accent3" refType="h" fact="0.806"/>
              <dgm:constr type="r" for="ch" forName="ParentBackground3" refType="w" fact="0.7283"/>
              <dgm:constr type="t" for="ch" forName="ParentBackground3" refType="h" fact="0.1262"/>
              <dgm:constr type="w" for="ch" forName="ParentBackground3" refType="w" fact="0.1108"/>
              <dgm:constr type="h" for="ch" forName="ParentBackground3" refType="h" fact="0.5319"/>
              <dgm:constr type="r" for="ch" forName="Child3" refType="w" fact="0.7283"/>
              <dgm:constr type="t" for="ch" forName="Child3" refType="h" fact="0.6876"/>
              <dgm:constr type="w" for="ch" forName="Child3" refType="w" fact="0.1108"/>
              <dgm:constr type="h" for="ch" forName="Child3" refType="h" fact="0.3124"/>
              <dgm:constr type="r" for="ch" forName="Accent2" refType="w" fact="0.8796"/>
              <dgm:constr type="t" for="ch" forName="Accent2" refType="h" fact="-0.0109"/>
              <dgm:constr type="w" for="ch" forName="Accent2" refType="w" fact="0.1679"/>
              <dgm:constr type="h" for="ch" forName="Accent2" refType="h" fact="0.806"/>
              <dgm:constr type="r" for="ch" forName="ParentBackground2" refType="w" fact="0.851"/>
              <dgm:constr type="t" for="ch" forName="ParentBackground2" refType="h" fact="0.1262"/>
              <dgm:constr type="w" for="ch" forName="ParentBackground2" refType="w" fact="0.1108"/>
              <dgm:constr type="h" for="ch" forName="ParentBackground2" refType="h" fact="0.5319"/>
              <dgm:constr type="r" for="ch" forName="Child2" refType="w" fact="0.851"/>
              <dgm:constr type="t" for="ch" forName="Child2" refType="h" fact="0.6876"/>
              <dgm:constr type="w" for="ch" forName="Child2" refType="w" fact="0.1108"/>
              <dgm:constr type="h" for="ch" forName="Child2" refType="h" fact="0.3124"/>
              <dgm:constr type="r" for="ch" forName="Accent1" refType="w" fact="1.0023"/>
              <dgm:constr type="t" for="ch" forName="Accent1" refType="h" fact="-0.0109"/>
              <dgm:constr type="w" for="ch" forName="Accent1" refType="w" fact="0.1679"/>
              <dgm:constr type="h" for="ch" forName="Accent1" refType="h" fact="0.806"/>
              <dgm:constr type="r" for="ch" forName="ParentBackground1" refType="w" fact="0.9737"/>
              <dgm:constr type="t" for="ch" forName="ParentBackground1" refType="h" fact="0.1262"/>
              <dgm:constr type="w" for="ch" forName="ParentBackground1" refType="w" fact="0.1108"/>
              <dgm:constr type="h" for="ch" forName="ParentBackground1" refType="h" fact="0.5319"/>
              <dgm:constr type="r" for="ch" forName="Child1" refType="w" fact="0.9737"/>
              <dgm:constr type="t" for="ch" forName="Child1" refType="h" fact="0.6876"/>
              <dgm:constr type="w" for="ch" forName="Child1" refType="w" fact="0.1108"/>
              <dgm:constr type="h" for="ch" forName="Child1" refType="h" fact="0.3124"/>
            </dgm:constrLst>
          </dgm:if>
          <dgm:if name="Name25" axis="ch" ptType="node" func="cnt" op="equ" val="9">
            <dgm:alg type="composite">
              <dgm:param type="ar" val="5.38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r" for="ch" forName="Parent9" refType="w" fact="0.0881"/>
              <dgm:constr type="t" for="ch" forName="Parent9" refType="h" fact="0.2022"/>
              <dgm:constr type="w" for="ch" forName="Parent9" refType="w" fact="0.0705"/>
              <dgm:constr type="h" for="ch" forName="Parent9" refType="h" fact="0.3799"/>
              <dgm:constr type="r" for="ch" forName="Parent8" refType="w" fact="0.1974"/>
              <dgm:constr type="t" for="ch" forName="Parent8" refType="h" fact="0.2022"/>
              <dgm:constr type="w" for="ch" forName="Parent8" refType="w" fact="0.0705"/>
              <dgm:constr type="h" for="ch" forName="Parent8" refType="h" fact="0.3799"/>
              <dgm:constr type="r" for="ch" forName="Parent7" refType="w" fact="0.3067"/>
              <dgm:constr type="t" for="ch" forName="Parent7" refType="h" fact="0.2022"/>
              <dgm:constr type="w" for="ch" forName="Parent7" refType="w" fact="0.0705"/>
              <dgm:constr type="h" for="ch" forName="Parent7" refType="h" fact="0.3799"/>
              <dgm:constr type="r" for="ch" forName="Parent6" refType="w" fact="0.416"/>
              <dgm:constr type="t" for="ch" forName="Parent6" refType="h" fact="0.2022"/>
              <dgm:constr type="w" for="ch" forName="Parent6" refType="w" fact="0.0705"/>
              <dgm:constr type="h" for="ch" forName="Parent6" refType="h" fact="0.3799"/>
              <dgm:constr type="r" for="ch" forName="Parent5" refType="w" fact="0.5253"/>
              <dgm:constr type="t" for="ch" forName="Parent5" refType="h" fact="0.2022"/>
              <dgm:constr type="w" for="ch" forName="Parent5" refType="w" fact="0.0705"/>
              <dgm:constr type="h" for="ch" forName="Parent5" refType="h" fact="0.3799"/>
              <dgm:constr type="r" for="ch" forName="Parent4" refType="w" fact="0.6346"/>
              <dgm:constr type="t" for="ch" forName="Parent4" refType="h" fact="0.2022"/>
              <dgm:constr type="w" for="ch" forName="Parent4" refType="w" fact="0.0705"/>
              <dgm:constr type="h" for="ch" forName="Parent4" refType="h" fact="0.3799"/>
              <dgm:constr type="r" for="ch" forName="Parent3" refType="w" fact="0.7439"/>
              <dgm:constr type="t" for="ch" forName="Parent3" refType="h" fact="0.2022"/>
              <dgm:constr type="w" for="ch" forName="Parent3" refType="w" fact="0.0705"/>
              <dgm:constr type="h" for="ch" forName="Parent3" refType="h" fact="0.3799"/>
              <dgm:constr type="r" for="ch" forName="Parent2" refType="w" fact="0.8532"/>
              <dgm:constr type="t" for="ch" forName="Parent2" refType="h" fact="0.2022"/>
              <dgm:constr type="w" for="ch" forName="Parent2" refType="w" fact="0.0705"/>
              <dgm:constr type="h" for="ch" forName="Parent2" refType="h" fact="0.3799"/>
              <dgm:constr type="r" for="ch" forName="Parent1" refType="w" fact="0.9625"/>
              <dgm:constr type="t" for="ch" forName="Parent1" refType="h" fact="0.2022"/>
              <dgm:constr type="w" for="ch" forName="Parent1" refType="w" fact="0.0705"/>
              <dgm:constr type="h" for="ch" forName="Parent1" refType="h" fact="0.3799"/>
              <dgm:constr type="r" for="ch" forName="Accent9" refType="w" fact="0.1058"/>
              <dgm:constr type="t" for="ch" forName="Accent9" refType="h" fact="0.1072"/>
              <dgm:constr type="w" for="ch" forName="Accent9" refType="w" fact="0.1058"/>
              <dgm:constr type="h" for="ch" forName="Accent9" refType="h" fact="0.5699"/>
              <dgm:constr type="r" for="ch" forName="ParentBackground9" refType="w" fact="0.1022"/>
              <dgm:constr type="t" for="ch" forName="ParentBackground9" refType="h" fact="0.1262"/>
              <dgm:constr type="w" for="ch" forName="ParentBackground9" refType="w" fact="0.0987"/>
              <dgm:constr type="h" for="ch" forName="ParentBackground9" refType="h" fact="0.5319"/>
              <dgm:constr type="r" for="ch" forName="Child9" refType="w" fact="0.1022"/>
              <dgm:constr type="t" for="ch" forName="Child9" refType="h" fact="0.6876"/>
              <dgm:constr type="w" for="ch" forName="Child9" refType="w" fact="0.0987"/>
              <dgm:constr type="h" for="ch" forName="Child9" refType="h" fact="0.3124"/>
              <dgm:constr type="r" for="ch" forName="Accent8" refType="w" fact="0.237"/>
              <dgm:constr type="t" for="ch" forName="Accent8" refType="h" fact="-0.0109"/>
              <dgm:constr type="w" for="ch" forName="Accent8" refType="w" fact="0.1496"/>
              <dgm:constr type="h" for="ch" forName="Accent8" refType="h" fact="0.806"/>
              <dgm:constr type="r" for="ch" forName="ParentBackground8" refType="w" fact="0.2115"/>
              <dgm:constr type="t" for="ch" forName="ParentBackground8" refType="h" fact="0.1262"/>
              <dgm:constr type="w" for="ch" forName="ParentBackground8" refType="w" fact="0.0987"/>
              <dgm:constr type="h" for="ch" forName="ParentBackground8" refType="h" fact="0.5319"/>
              <dgm:constr type="r" for="ch" forName="Child8" refType="w" fact="0.2115"/>
              <dgm:constr type="t" for="ch" forName="Child8" refType="h" fact="0.6876"/>
              <dgm:constr type="w" for="ch" forName="Child8" refType="w" fact="0.0987"/>
              <dgm:constr type="h" for="ch" forName="Child8" refType="h" fact="0.3124"/>
              <dgm:constr type="r" for="ch" forName="Accent7" refType="w" fact="0.3462"/>
              <dgm:constr type="t" for="ch" forName="Accent7" refType="h" fact="-0.0109"/>
              <dgm:constr type="w" for="ch" forName="Accent7" refType="w" fact="0.1496"/>
              <dgm:constr type="h" for="ch" forName="Accent7" refType="h" fact="0.806"/>
              <dgm:constr type="r" for="ch" forName="ParentBackground7" refType="w" fact="0.3208"/>
              <dgm:constr type="t" for="ch" forName="ParentBackground7" refType="h" fact="0.1262"/>
              <dgm:constr type="w" for="ch" forName="ParentBackground7" refType="w" fact="0.0987"/>
              <dgm:constr type="h" for="ch" forName="ParentBackground7" refType="h" fact="0.5319"/>
              <dgm:constr type="r" for="ch" forName="Child7" refType="w" fact="0.3208"/>
              <dgm:constr type="t" for="ch" forName="Child7" refType="h" fact="0.6876"/>
              <dgm:constr type="w" for="ch" forName="Child7" refType="w" fact="0.0987"/>
              <dgm:constr type="h" for="ch" forName="Child7" refType="h" fact="0.3124"/>
              <dgm:constr type="r" for="ch" forName="Accent6" refType="w" fact="0.4555"/>
              <dgm:constr type="t" for="ch" forName="Accent6" refType="h" fact="-0.0109"/>
              <dgm:constr type="w" for="ch" forName="Accent6" refType="w" fact="0.1496"/>
              <dgm:constr type="h" for="ch" forName="Accent6" refType="h" fact="0.806"/>
              <dgm:constr type="r" for="ch" forName="ParentBackground6" refType="w" fact="0.4301"/>
              <dgm:constr type="t" for="ch" forName="ParentBackground6" refType="h" fact="0.1262"/>
              <dgm:constr type="w" for="ch" forName="ParentBackground6" refType="w" fact="0.0987"/>
              <dgm:constr type="h" for="ch" forName="ParentBackground6" refType="h" fact="0.5319"/>
              <dgm:constr type="r" for="ch" forName="Child6" refType="w" fact="0.4301"/>
              <dgm:constr type="t" for="ch" forName="Child6" refType="h" fact="0.6876"/>
              <dgm:constr type="w" for="ch" forName="Child6" refType="w" fact="0.0987"/>
              <dgm:constr type="h" for="ch" forName="Child6" refType="h" fact="0.3124"/>
              <dgm:constr type="r" for="ch" forName="Accent5" refType="w" fact="0.5648"/>
              <dgm:constr type="t" for="ch" forName="Accent5" refType="h" fact="-0.0109"/>
              <dgm:constr type="w" for="ch" forName="Accent5" refType="w" fact="0.1496"/>
              <dgm:constr type="h" for="ch" forName="Accent5" refType="h" fact="0.806"/>
              <dgm:constr type="r" for="ch" forName="ParentBackground5" refType="w" fact="0.5394"/>
              <dgm:constr type="t" for="ch" forName="ParentBackground5" refType="h" fact="0.1262"/>
              <dgm:constr type="w" for="ch" forName="ParentBackground5" refType="w" fact="0.0987"/>
              <dgm:constr type="h" for="ch" forName="ParentBackground5" refType="h" fact="0.5319"/>
              <dgm:constr type="r" for="ch" forName="Child5" refType="w" fact="0.5394"/>
              <dgm:constr type="t" for="ch" forName="Child5" refType="h" fact="0.6876"/>
              <dgm:constr type="w" for="ch" forName="Child5" refType="w" fact="0.0987"/>
              <dgm:constr type="h" for="ch" forName="Child5" refType="h" fact="0.3124"/>
              <dgm:constr type="r" for="ch" forName="Accent4" refType="w" fact="0.6741"/>
              <dgm:constr type="t" for="ch" forName="Accent4" refType="h" fact="-0.0109"/>
              <dgm:constr type="w" for="ch" forName="Accent4" refType="w" fact="0.1496"/>
              <dgm:constr type="h" for="ch" forName="Accent4" refType="h" fact="0.806"/>
              <dgm:constr type="r" for="ch" forName="ParentBackground4" refType="w" fact="0.6487"/>
              <dgm:constr type="t" for="ch" forName="ParentBackground4" refType="h" fact="0.1262"/>
              <dgm:constr type="w" for="ch" forName="ParentBackground4" refType="w" fact="0.0987"/>
              <dgm:constr type="h" for="ch" forName="ParentBackground4" refType="h" fact="0.5319"/>
              <dgm:constr type="r" for="ch" forName="Child4" refType="w" fact="0.6487"/>
              <dgm:constr type="t" for="ch" forName="Child4" refType="h" fact="0.6876"/>
              <dgm:constr type="w" for="ch" forName="Child4" refType="w" fact="0.0987"/>
              <dgm:constr type="h" for="ch" forName="Child4" refType="h" fact="0.3124"/>
              <dgm:constr type="r" for="ch" forName="Accent3" refType="w" fact="0.7834"/>
              <dgm:constr type="t" for="ch" forName="Accent3" refType="h" fact="-0.0109"/>
              <dgm:constr type="w" for="ch" forName="Accent3" refType="w" fact="0.1496"/>
              <dgm:constr type="h" for="ch" forName="Accent3" refType="h" fact="0.806"/>
              <dgm:constr type="r" for="ch" forName="ParentBackground3" refType="w" fact="0.758"/>
              <dgm:constr type="t" for="ch" forName="ParentBackground3" refType="h" fact="0.1262"/>
              <dgm:constr type="w" for="ch" forName="ParentBackground3" refType="w" fact="0.0987"/>
              <dgm:constr type="h" for="ch" forName="ParentBackground3" refType="h" fact="0.5319"/>
              <dgm:constr type="r" for="ch" forName="Child3" refType="w" fact="0.758"/>
              <dgm:constr type="t" for="ch" forName="Child3" refType="h" fact="0.6876"/>
              <dgm:constr type="w" for="ch" forName="Child3" refType="w" fact="0.0987"/>
              <dgm:constr type="h" for="ch" forName="Child3" refType="h" fact="0.3124"/>
              <dgm:constr type="r" for="ch" forName="Accent2" refType="w" fact="0.8927"/>
              <dgm:constr type="t" for="ch" forName="Accent2" refType="h" fact="-0.0109"/>
              <dgm:constr type="w" for="ch" forName="Accent2" refType="w" fact="0.1496"/>
              <dgm:constr type="h" for="ch" forName="Accent2" refType="h" fact="0.806"/>
              <dgm:constr type="r" for="ch" forName="ParentBackground2" refType="w" fact="0.8673"/>
              <dgm:constr type="t" for="ch" forName="ParentBackground2" refType="h" fact="0.1262"/>
              <dgm:constr type="w" for="ch" forName="ParentBackground2" refType="w" fact="0.0987"/>
              <dgm:constr type="h" for="ch" forName="ParentBackground2" refType="h" fact="0.5319"/>
              <dgm:constr type="r" for="ch" forName="Child2" refType="w" fact="0.8673"/>
              <dgm:constr type="t" for="ch" forName="Child2" refType="h" fact="0.6876"/>
              <dgm:constr type="w" for="ch" forName="Child2" refType="w" fact="0.0987"/>
              <dgm:constr type="h" for="ch" forName="Child2" refType="h" fact="0.3124"/>
              <dgm:constr type="r" for="ch" forName="Accent1" refType="w" fact="1.002"/>
              <dgm:constr type="t" for="ch" forName="Accent1" refType="h" fact="-0.0109"/>
              <dgm:constr type="w" for="ch" forName="Accent1" refType="w" fact="0.1496"/>
              <dgm:constr type="h" for="ch" forName="Accent1" refType="h" fact="0.806"/>
              <dgm:constr type="r" for="ch" forName="ParentBackground1" refType="w" fact="0.9765"/>
              <dgm:constr type="t" for="ch" forName="ParentBackground1" refType="h" fact="0.1262"/>
              <dgm:constr type="w" for="ch" forName="ParentBackground1" refType="w" fact="0.0987"/>
              <dgm:constr type="h" for="ch" forName="ParentBackground1" refType="h" fact="0.5319"/>
              <dgm:constr type="r" for="ch" forName="Child1" refType="w" fact="0.9765"/>
              <dgm:constr type="t" for="ch" forName="Child1" refType="h" fact="0.6876"/>
              <dgm:constr type="w" for="ch" forName="Child1" refType="w" fact="0.0987"/>
              <dgm:constr type="h" for="ch" forName="Child1" refType="h" fact="0.3124"/>
            </dgm:constrLst>
          </dgm:if>
          <dgm:if name="Name26" axis="ch" ptType="node" func="cnt" op="equ" val="10">
            <dgm:alg type="composite">
              <dgm:param type="ar" val="5.976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7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r" for="ch" forName="Parent10" refType="w" fact="0.0795"/>
              <dgm:constr type="t" for="ch" forName="Parent10" refType="h" fact="0.2022"/>
              <dgm:constr type="w" for="ch" forName="Parent10" refType="w" fact="0.0636"/>
              <dgm:constr type="h" for="ch" forName="Parent10" refType="h" fact="0.3799"/>
              <dgm:constr type="r" for="ch" forName="Parent9" refType="w" fact="0.178"/>
              <dgm:constr type="t" for="ch" forName="Parent9" refType="h" fact="0.2022"/>
              <dgm:constr type="w" for="ch" forName="Parent9" refType="w" fact="0.0636"/>
              <dgm:constr type="h" for="ch" forName="Parent9" refType="h" fact="0.3799"/>
              <dgm:constr type="r" for="ch" forName="Parent8" refType="w" fact="0.2765"/>
              <dgm:constr type="t" for="ch" forName="Parent8" refType="h" fact="0.2022"/>
              <dgm:constr type="w" for="ch" forName="Parent8" refType="w" fact="0.0636"/>
              <dgm:constr type="h" for="ch" forName="Parent8" refType="h" fact="0.3799"/>
              <dgm:constr type="r" for="ch" forName="Parent7" refType="w" fact="0.375"/>
              <dgm:constr type="t" for="ch" forName="Parent7" refType="h" fact="0.2022"/>
              <dgm:constr type="w" for="ch" forName="Parent7" refType="w" fact="0.0636"/>
              <dgm:constr type="h" for="ch" forName="Parent7" refType="h" fact="0.3799"/>
              <dgm:constr type="r" for="ch" forName="Parent6" refType="w" fact="0.4736"/>
              <dgm:constr type="t" for="ch" forName="Parent6" refType="h" fact="0.2022"/>
              <dgm:constr type="w" for="ch" forName="Parent6" refType="w" fact="0.0636"/>
              <dgm:constr type="h" for="ch" forName="Parent6" refType="h" fact="0.3799"/>
              <dgm:constr type="r" for="ch" forName="Parent5" refType="w" fact="0.5721"/>
              <dgm:constr type="t" for="ch" forName="Parent5" refType="h" fact="0.2022"/>
              <dgm:constr type="w" for="ch" forName="Parent5" refType="w" fact="0.0636"/>
              <dgm:constr type="h" for="ch" forName="Parent5" refType="h" fact="0.3799"/>
              <dgm:constr type="r" for="ch" forName="Parent4" refType="w" fact="0.6706"/>
              <dgm:constr type="t" for="ch" forName="Parent4" refType="h" fact="0.2022"/>
              <dgm:constr type="w" for="ch" forName="Parent4" refType="w" fact="0.0636"/>
              <dgm:constr type="h" for="ch" forName="Parent4" refType="h" fact="0.3799"/>
              <dgm:constr type="r" for="ch" forName="Parent3" refType="w" fact="0.7691"/>
              <dgm:constr type="t" for="ch" forName="Parent3" refType="h" fact="0.2022"/>
              <dgm:constr type="w" for="ch" forName="Parent3" refType="w" fact="0.0636"/>
              <dgm:constr type="h" for="ch" forName="Parent3" refType="h" fact="0.3799"/>
              <dgm:constr type="r" for="ch" forName="Parent2" refType="w" fact="0.8676"/>
              <dgm:constr type="t" for="ch" forName="Parent2" refType="h" fact="0.2022"/>
              <dgm:constr type="w" for="ch" forName="Parent2" refType="w" fact="0.0636"/>
              <dgm:constr type="h" for="ch" forName="Parent2" refType="h" fact="0.3799"/>
              <dgm:constr type="r" for="ch" forName="Parent1" refType="w" fact="0.9662"/>
              <dgm:constr type="t" for="ch" forName="Parent1" refType="h" fact="0.2022"/>
              <dgm:constr type="w" for="ch" forName="Parent1" refType="w" fact="0.0636"/>
              <dgm:constr type="h" for="ch" forName="Parent1" refType="h" fact="0.3799"/>
              <dgm:constr type="r" for="ch" forName="Accent10" refType="w" fact="0.0953"/>
              <dgm:constr type="t" for="ch" forName="Accent10" refType="h" fact="0.1072"/>
              <dgm:constr type="w" for="ch" forName="Accent10" refType="w" fact="0.0953"/>
              <dgm:constr type="h" for="ch" forName="Accent10" refType="h" fact="0.5699"/>
              <dgm:constr type="r" for="ch" forName="ParentBackground10" refType="w" fact="0.0922"/>
              <dgm:constr type="t" for="ch" forName="ParentBackground10" refType="h" fact="0.1262"/>
              <dgm:constr type="w" for="ch" forName="ParentBackground10" refType="w" fact="0.089"/>
              <dgm:constr type="h" for="ch" forName="ParentBackground10" refType="h" fact="0.5319"/>
              <dgm:constr type="r" for="ch" forName="Child10" refType="w" fact="0.0922"/>
              <dgm:constr type="t" for="ch" forName="Child10" refType="h" fact="0.6876"/>
              <dgm:constr type="w" for="ch" forName="Child10" refType="w" fact="0.089"/>
              <dgm:constr type="h" for="ch" forName="Child10" refType="h" fact="0.3124"/>
              <dgm:constr type="r" for="ch" forName="Accent9" refType="w" fact="0.2136"/>
              <dgm:constr type="t" for="ch" forName="Accent9" refType="h" fact="-0.0109"/>
              <dgm:constr type="w" for="ch" forName="Accent9" refType="w" fact="0.1348"/>
              <dgm:constr type="h" for="ch" forName="Accent9" refType="h" fact="0.806"/>
              <dgm:constr type="r" for="ch" forName="ParentBackground9" refType="w" fact="0.1907"/>
              <dgm:constr type="t" for="ch" forName="ParentBackground9" refType="h" fact="0.1262"/>
              <dgm:constr type="w" for="ch" forName="ParentBackground9" refType="w" fact="0.089"/>
              <dgm:constr type="h" for="ch" forName="ParentBackground9" refType="h" fact="0.5319"/>
              <dgm:constr type="r" for="ch" forName="Child9" refType="w" fact="0.1907"/>
              <dgm:constr type="t" for="ch" forName="Child9" refType="h" fact="0.6876"/>
              <dgm:constr type="w" for="ch" forName="Child9" refType="w" fact="0.089"/>
              <dgm:constr type="h" for="ch" forName="Child9" refType="h" fact="0.3124"/>
              <dgm:constr type="r" for="ch" forName="Accent8" refType="w" fact="0.3121"/>
              <dgm:constr type="t" for="ch" forName="Accent8" refType="h" fact="-0.0109"/>
              <dgm:constr type="w" for="ch" forName="Accent8" refType="w" fact="0.1348"/>
              <dgm:constr type="h" for="ch" forName="Accent8" refType="h" fact="0.806"/>
              <dgm:constr type="r" for="ch" forName="ParentBackground8" refType="w" fact="0.2892"/>
              <dgm:constr type="t" for="ch" forName="ParentBackground8" refType="h" fact="0.1262"/>
              <dgm:constr type="w" for="ch" forName="ParentBackground8" refType="w" fact="0.089"/>
              <dgm:constr type="h" for="ch" forName="ParentBackground8" refType="h" fact="0.5319"/>
              <dgm:constr type="r" for="ch" forName="Child8" refType="w" fact="0.2892"/>
              <dgm:constr type="t" for="ch" forName="Child8" refType="h" fact="0.6876"/>
              <dgm:constr type="w" for="ch" forName="Child8" refType="w" fact="0.089"/>
              <dgm:constr type="h" for="ch" forName="Child8" refType="h" fact="0.3124"/>
              <dgm:constr type="r" for="ch" forName="Accent7" refType="w" fact="0.4107"/>
              <dgm:constr type="t" for="ch" forName="Accent7" refType="h" fact="-0.0109"/>
              <dgm:constr type="w" for="ch" forName="Accent7" refType="w" fact="0.1348"/>
              <dgm:constr type="h" for="ch" forName="Accent7" refType="h" fact="0.806"/>
              <dgm:constr type="r" for="ch" forName="ParentBackground7" refType="w" fact="0.3877"/>
              <dgm:constr type="t" for="ch" forName="ParentBackground7" refType="h" fact="0.1262"/>
              <dgm:constr type="w" for="ch" forName="ParentBackground7" refType="w" fact="0.089"/>
              <dgm:constr type="h" for="ch" forName="ParentBackground7" refType="h" fact="0.5319"/>
              <dgm:constr type="r" for="ch" forName="Child7" refType="w" fact="0.3877"/>
              <dgm:constr type="t" for="ch" forName="Child7" refType="h" fact="0.6876"/>
              <dgm:constr type="w" for="ch" forName="Child7" refType="w" fact="0.089"/>
              <dgm:constr type="h" for="ch" forName="Child7" refType="h" fact="0.3124"/>
              <dgm:constr type="r" for="ch" forName="Accent6" refType="w" fact="0.5092"/>
              <dgm:constr type="t" for="ch" forName="Accent6" refType="h" fact="-0.0109"/>
              <dgm:constr type="w" for="ch" forName="Accent6" refType="w" fact="0.1348"/>
              <dgm:constr type="h" for="ch" forName="Accent6" refType="h" fact="0.806"/>
              <dgm:constr type="r" for="ch" forName="ParentBackground6" refType="w" fact="0.4863"/>
              <dgm:constr type="t" for="ch" forName="ParentBackground6" refType="h" fact="0.1262"/>
              <dgm:constr type="w" for="ch" forName="ParentBackground6" refType="w" fact="0.089"/>
              <dgm:constr type="h" for="ch" forName="ParentBackground6" refType="h" fact="0.5319"/>
              <dgm:constr type="r" for="ch" forName="Child6" refType="w" fact="0.4863"/>
              <dgm:constr type="t" for="ch" forName="Child6" refType="h" fact="0.6876"/>
              <dgm:constr type="w" for="ch" forName="Child6" refType="w" fact="0.089"/>
              <dgm:constr type="h" for="ch" forName="Child6" refType="h" fact="0.3124"/>
              <dgm:constr type="r" for="ch" forName="Accent5" refType="w" fact="0.6077"/>
              <dgm:constr type="t" for="ch" forName="Accent5" refType="h" fact="-0.0109"/>
              <dgm:constr type="w" for="ch" forName="Accent5" refType="w" fact="0.1348"/>
              <dgm:constr type="h" for="ch" forName="Accent5" refType="h" fact="0.806"/>
              <dgm:constr type="r" for="ch" forName="ParentBackground5" refType="w" fact="0.5848"/>
              <dgm:constr type="t" for="ch" forName="ParentBackground5" refType="h" fact="0.1262"/>
              <dgm:constr type="w" for="ch" forName="ParentBackground5" refType="w" fact="0.089"/>
              <dgm:constr type="h" for="ch" forName="ParentBackground5" refType="h" fact="0.5319"/>
              <dgm:constr type="r" for="ch" forName="Child5" refType="w" fact="0.5848"/>
              <dgm:constr type="t" for="ch" forName="Child5" refType="h" fact="0.6876"/>
              <dgm:constr type="w" for="ch" forName="Child5" refType="w" fact="0.089"/>
              <dgm:constr type="h" for="ch" forName="Child5" refType="h" fact="0.3124"/>
              <dgm:constr type="r" for="ch" forName="Accent4" refType="w" fact="0.7062"/>
              <dgm:constr type="t" for="ch" forName="Accent4" refType="h" fact="-0.0109"/>
              <dgm:constr type="w" for="ch" forName="Accent4" refType="w" fact="0.1348"/>
              <dgm:constr type="h" for="ch" forName="Accent4" refType="h" fact="0.806"/>
              <dgm:constr type="r" for="ch" forName="ParentBackground4" refType="w" fact="0.6833"/>
              <dgm:constr type="t" for="ch" forName="ParentBackground4" refType="h" fact="0.1262"/>
              <dgm:constr type="w" for="ch" forName="ParentBackground4" refType="w" fact="0.089"/>
              <dgm:constr type="h" for="ch" forName="ParentBackground4" refType="h" fact="0.5319"/>
              <dgm:constr type="r" for="ch" forName="Child4" refType="w" fact="0.6833"/>
              <dgm:constr type="t" for="ch" forName="Child4" refType="h" fact="0.6876"/>
              <dgm:constr type="w" for="ch" forName="Child4" refType="w" fact="0.089"/>
              <dgm:constr type="h" for="ch" forName="Child4" refType="h" fact="0.3124"/>
              <dgm:constr type="r" for="ch" forName="Accent3" refType="w" fact="0.8048"/>
              <dgm:constr type="t" for="ch" forName="Accent3" refType="h" fact="-0.0109"/>
              <dgm:constr type="w" for="ch" forName="Accent3" refType="w" fact="0.1348"/>
              <dgm:constr type="h" for="ch" forName="Accent3" refType="h" fact="0.806"/>
              <dgm:constr type="r" for="ch" forName="ParentBackground3" refType="w" fact="0.7818"/>
              <dgm:constr type="t" for="ch" forName="ParentBackground3" refType="h" fact="0.1262"/>
              <dgm:constr type="w" for="ch" forName="ParentBackground3" refType="w" fact="0.089"/>
              <dgm:constr type="h" for="ch" forName="ParentBackground3" refType="h" fact="0.5319"/>
              <dgm:constr type="r" for="ch" forName="Child3" refType="w" fact="0.7818"/>
              <dgm:constr type="t" for="ch" forName="Child3" refType="h" fact="0.6876"/>
              <dgm:constr type="w" for="ch" forName="Child3" refType="w" fact="0.089"/>
              <dgm:constr type="h" for="ch" forName="Child3" refType="h" fact="0.3124"/>
              <dgm:constr type="r" for="ch" forName="Accent2" refType="w" fact="0.9033"/>
              <dgm:constr type="t" for="ch" forName="Accent2" refType="h" fact="-0.0109"/>
              <dgm:constr type="w" for="ch" forName="Accent2" refType="w" fact="0.1348"/>
              <dgm:constr type="h" for="ch" forName="Accent2" refType="h" fact="0.806"/>
              <dgm:constr type="r" for="ch" forName="ParentBackground2" refType="w" fact="0.8804"/>
              <dgm:constr type="t" for="ch" forName="ParentBackground2" refType="h" fact="0.1262"/>
              <dgm:constr type="w" for="ch" forName="ParentBackground2" refType="w" fact="0.089"/>
              <dgm:constr type="h" for="ch" forName="ParentBackground2" refType="h" fact="0.5319"/>
              <dgm:constr type="r" for="ch" forName="Child2" refType="w" fact="0.8804"/>
              <dgm:constr type="t" for="ch" forName="Child2" refType="h" fact="0.6876"/>
              <dgm:constr type="w" for="ch" forName="Child2" refType="w" fact="0.089"/>
              <dgm:constr type="h" for="ch" forName="Child2" refType="h" fact="0.3124"/>
              <dgm:constr type="r" for="ch" forName="Accent1" refType="w" fact="1.0018"/>
              <dgm:constr type="t" for="ch" forName="Accent1" refType="h" fact="-0.0109"/>
              <dgm:constr type="w" for="ch" forName="Accent1" refType="w" fact="0.1348"/>
              <dgm:constr type="h" for="ch" forName="Accent1" refType="h" fact="0.806"/>
              <dgm:constr type="r" for="ch" forName="ParentBackground1" refType="w" fact="0.9789"/>
              <dgm:constr type="t" for="ch" forName="ParentBackground1" refType="h" fact="0.1262"/>
              <dgm:constr type="w" for="ch" forName="ParentBackground1" refType="w" fact="0.089"/>
              <dgm:constr type="h" for="ch" forName="ParentBackground1" refType="h" fact="0.5319"/>
              <dgm:constr type="r" for="ch" forName="Child1" refType="w" fact="0.9789"/>
              <dgm:constr type="t" for="ch" forName="Child1" refType="h" fact="0.6876"/>
              <dgm:constr type="w" for="ch" forName="Child1" refType="w" fact="0.089"/>
              <dgm:constr type="h" for="ch" forName="Child1" refType="h" fact="0.3124"/>
            </dgm:constrLst>
          </dgm:if>
          <dgm:else name="Name27">
            <dgm:alg type="composite">
              <dgm:param type="ar" val="6.565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1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1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1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1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1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6" op="lte"/>
              <dgm:constr type="primFontSz" for="des" forName="Child11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1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1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1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Child11" refType="primFontSz" refFor="des" refForName="Parent10" op="lte"/>
              <dgm:constr type="primFontSz" for="des" forName="Child1" refType="primFontSz" refFor="des" refForName="Parent11" op="lte"/>
              <dgm:constr type="primFontSz" for="des" forName="Child2" refType="primFontSz" refFor="des" refForName="Parent11" op="lte"/>
              <dgm:constr type="primFontSz" for="des" forName="Child3" refType="primFontSz" refFor="des" refForName="Parent11" op="lte"/>
              <dgm:constr type="primFontSz" for="des" forName="Child4" refType="primFontSz" refFor="des" refForName="Parent11" op="lte"/>
              <dgm:constr type="primFontSz" for="des" forName="Child5" refType="primFontSz" refFor="des" refForName="Parent11" op="lte"/>
              <dgm:constr type="primFontSz" for="des" forName="Child6" refType="primFontSz" refFor="des" refForName="Parent11" op="lte"/>
              <dgm:constr type="primFontSz" for="des" forName="Child7" refType="primFontSz" refFor="des" refForName="Parent11" op="lte"/>
              <dgm:constr type="primFontSz" for="des" forName="Child8" refType="primFontSz" refFor="des" refForName="Parent11" op="lte"/>
              <dgm:constr type="primFontSz" for="des" forName="Child9" refType="primFontSz" refFor="des" refForName="Parent11" op="lte"/>
              <dgm:constr type="primFontSz" for="des" forName="Child10" refType="primFontSz" refFor="des" refForName="Parent11" op="lte"/>
              <dgm:constr type="primFontSz" for="des" forName="Child11" refType="primFontSz" refFor="des" refForName="Parent11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Parent11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primFontSz" for="des" forName="Child11" refType="primFontSz" refFor="des" refForName="Child1" op="equ"/>
              <dgm:constr type="r" for="ch" forName="Parent11" refType="w" fact="0.0723"/>
              <dgm:constr type="t" for="ch" forName="Parent11" refType="h" fact="0.2022"/>
              <dgm:constr type="w" for="ch" forName="Parent11" refType="w" fact="0.0579"/>
              <dgm:constr type="h" for="ch" forName="Parent11" refType="h" fact="0.3799"/>
              <dgm:constr type="r" for="ch" forName="Parent10" refType="w" fact="0.162"/>
              <dgm:constr type="t" for="ch" forName="Parent10" refType="h" fact="0.2022"/>
              <dgm:constr type="w" for="ch" forName="Parent10" refType="w" fact="0.0579"/>
              <dgm:constr type="h" for="ch" forName="Parent10" refType="h" fact="0.3799"/>
              <dgm:constr type="r" for="ch" forName="Parent9" refType="w" fact="0.2517"/>
              <dgm:constr type="t" for="ch" forName="Parent9" refType="h" fact="0.2022"/>
              <dgm:constr type="w" for="ch" forName="Parent9" refType="w" fact="0.0579"/>
              <dgm:constr type="h" for="ch" forName="Parent9" refType="h" fact="0.3799"/>
              <dgm:constr type="r" for="ch" forName="Parent8" refType="w" fact="0.3414"/>
              <dgm:constr type="t" for="ch" forName="Parent8" refType="h" fact="0.2022"/>
              <dgm:constr type="w" for="ch" forName="Parent8" refType="w" fact="0.0579"/>
              <dgm:constr type="h" for="ch" forName="Parent8" refType="h" fact="0.3799"/>
              <dgm:constr type="r" for="ch" forName="Parent7" refType="w" fact="0.4311"/>
              <dgm:constr type="t" for="ch" forName="Parent7" refType="h" fact="0.2022"/>
              <dgm:constr type="w" for="ch" forName="Parent7" refType="w" fact="0.0579"/>
              <dgm:constr type="h" for="ch" forName="Parent7" refType="h" fact="0.3799"/>
              <dgm:constr type="r" for="ch" forName="Parent6" refType="w" fact="0.5208"/>
              <dgm:constr type="t" for="ch" forName="Parent6" refType="h" fact="0.2022"/>
              <dgm:constr type="w" for="ch" forName="Parent6" refType="w" fact="0.0579"/>
              <dgm:constr type="h" for="ch" forName="Parent6" refType="h" fact="0.3799"/>
              <dgm:constr type="r" for="ch" forName="Parent5" refType="w" fact="0.6105"/>
              <dgm:constr type="t" for="ch" forName="Parent5" refType="h" fact="0.2022"/>
              <dgm:constr type="w" for="ch" forName="Parent5" refType="w" fact="0.0579"/>
              <dgm:constr type="h" for="ch" forName="Parent5" refType="h" fact="0.3799"/>
              <dgm:constr type="r" for="ch" forName="Parent4" refType="w" fact="0.7001"/>
              <dgm:constr type="t" for="ch" forName="Parent4" refType="h" fact="0.2022"/>
              <dgm:constr type="w" for="ch" forName="Parent4" refType="w" fact="0.0579"/>
              <dgm:constr type="h" for="ch" forName="Parent4" refType="h" fact="0.3799"/>
              <dgm:constr type="r" for="ch" forName="Parent3" refType="w" fact="0.7898"/>
              <dgm:constr type="t" for="ch" forName="Parent3" refType="h" fact="0.2022"/>
              <dgm:constr type="w" for="ch" forName="Parent3" refType="w" fact="0.0579"/>
              <dgm:constr type="h" for="ch" forName="Parent3" refType="h" fact="0.3799"/>
              <dgm:constr type="r" for="ch" forName="Parent2" refType="w" fact="0.8795"/>
              <dgm:constr type="t" for="ch" forName="Parent2" refType="h" fact="0.2022"/>
              <dgm:constr type="w" for="ch" forName="Parent2" refType="w" fact="0.0579"/>
              <dgm:constr type="h" for="ch" forName="Parent2" refType="h" fact="0.3799"/>
              <dgm:constr type="r" for="ch" forName="Parent1" refType="w" fact="0.9692"/>
              <dgm:constr type="t" for="ch" forName="Parent1" refType="h" fact="0.2022"/>
              <dgm:constr type="w" for="ch" forName="Parent1" refType="w" fact="0.0579"/>
              <dgm:constr type="h" for="ch" forName="Parent1" refType="h" fact="0.3799"/>
              <dgm:constr type="r" for="ch" forName="Accent11" refType="w" fact="0.0868"/>
              <dgm:constr type="t" for="ch" forName="Accent11" refType="h" fact="0.1072"/>
              <dgm:constr type="w" for="ch" forName="Accent11" refType="w" fact="0.0868"/>
              <dgm:constr type="h" for="ch" forName="Accent11" refType="h" fact="0.5699"/>
              <dgm:constr type="r" for="ch" forName="ParentBackground11" refType="w" fact="0.0839"/>
              <dgm:constr type="t" for="ch" forName="ParentBackground11" refType="h" fact="0.1262"/>
              <dgm:constr type="w" for="ch" forName="ParentBackground11" refType="w" fact="0.081"/>
              <dgm:constr type="h" for="ch" forName="ParentBackground11" refType="h" fact="0.5319"/>
              <dgm:constr type="r" for="ch" forName="Child11" refType="w" fact="0.0839"/>
              <dgm:constr type="t" for="ch" forName="Child11" refType="h" fact="0.6876"/>
              <dgm:constr type="w" for="ch" forName="Child11" refType="w" fact="0.081"/>
              <dgm:constr type="h" for="ch" forName="Child11" refType="h" fact="0.3124"/>
              <dgm:constr type="r" for="ch" forName="Accent10" refType="w" fact="0.1945"/>
              <dgm:constr type="t" for="ch" forName="Accent10" refType="h" fact="-0.0109"/>
              <dgm:constr type="w" for="ch" forName="Accent10" refType="w" fact="0.1228"/>
              <dgm:constr type="h" for="ch" forName="Accent10" refType="h" fact="0.806"/>
              <dgm:constr type="r" for="ch" forName="ParentBackground10" refType="w" fact="0.1736"/>
              <dgm:constr type="t" for="ch" forName="ParentBackground10" refType="h" fact="0.1262"/>
              <dgm:constr type="w" for="ch" forName="ParentBackground10" refType="w" fact="0.081"/>
              <dgm:constr type="h" for="ch" forName="ParentBackground10" refType="h" fact="0.5319"/>
              <dgm:constr type="r" for="ch" forName="Child10" refType="w" fact="0.1736"/>
              <dgm:constr type="t" for="ch" forName="Child10" refType="h" fact="0.6876"/>
              <dgm:constr type="w" for="ch" forName="Child10" refType="w" fact="0.081"/>
              <dgm:constr type="h" for="ch" forName="Child10" refType="h" fact="0.3124"/>
              <dgm:constr type="r" for="ch" forName="Accent9" refType="w" fact="0.2842"/>
              <dgm:constr type="t" for="ch" forName="Accent9" refType="h" fact="-0.0109"/>
              <dgm:constr type="w" for="ch" forName="Accent9" refType="w" fact="0.1228"/>
              <dgm:constr type="h" for="ch" forName="Accent9" refType="h" fact="0.806"/>
              <dgm:constr type="r" for="ch" forName="ParentBackground9" refType="w" fact="0.2633"/>
              <dgm:constr type="t" for="ch" forName="ParentBackground9" refType="h" fact="0.1262"/>
              <dgm:constr type="w" for="ch" forName="ParentBackground9" refType="w" fact="0.081"/>
              <dgm:constr type="h" for="ch" forName="ParentBackground9" refType="h" fact="0.5319"/>
              <dgm:constr type="r" for="ch" forName="Child9" refType="w" fact="0.2633"/>
              <dgm:constr type="t" for="ch" forName="Child9" refType="h" fact="0.6876"/>
              <dgm:constr type="w" for="ch" forName="Child9" refType="w" fact="0.081"/>
              <dgm:constr type="h" for="ch" forName="Child9" refType="h" fact="0.3124"/>
              <dgm:constr type="r" for="ch" forName="Accent8" refType="w" fact="0.3739"/>
              <dgm:constr type="t" for="ch" forName="Accent8" refType="h" fact="-0.0109"/>
              <dgm:constr type="w" for="ch" forName="Accent8" refType="w" fact="0.1228"/>
              <dgm:constr type="h" for="ch" forName="Accent8" refType="h" fact="0.806"/>
              <dgm:constr type="r" for="ch" forName="ParentBackground8" refType="w" fact="0.353"/>
              <dgm:constr type="t" for="ch" forName="ParentBackground8" refType="h" fact="0.1262"/>
              <dgm:constr type="w" for="ch" forName="ParentBackground8" refType="w" fact="0.081"/>
              <dgm:constr type="h" for="ch" forName="ParentBackground8" refType="h" fact="0.5319"/>
              <dgm:constr type="r" for="ch" forName="Child8" refType="w" fact="0.353"/>
              <dgm:constr type="t" for="ch" forName="Child8" refType="h" fact="0.6876"/>
              <dgm:constr type="w" for="ch" forName="Child8" refType="w" fact="0.081"/>
              <dgm:constr type="h" for="ch" forName="Child8" refType="h" fact="0.3124"/>
              <dgm:constr type="r" for="ch" forName="Accent7" refType="w" fact="0.4636"/>
              <dgm:constr type="t" for="ch" forName="Accent7" refType="h" fact="-0.0109"/>
              <dgm:constr type="w" for="ch" forName="Accent7" refType="w" fact="0.1228"/>
              <dgm:constr type="h" for="ch" forName="Accent7" refType="h" fact="0.806"/>
              <dgm:constr type="r" for="ch" forName="ParentBackground7" refType="w" fact="0.4427"/>
              <dgm:constr type="t" for="ch" forName="ParentBackground7" refType="h" fact="0.1262"/>
              <dgm:constr type="w" for="ch" forName="ParentBackground7" refType="w" fact="0.081"/>
              <dgm:constr type="h" for="ch" forName="ParentBackground7" refType="h" fact="0.5319"/>
              <dgm:constr type="r" for="ch" forName="Child7" refType="w" fact="0.4427"/>
              <dgm:constr type="t" for="ch" forName="Child7" refType="h" fact="0.6876"/>
              <dgm:constr type="w" for="ch" forName="Child7" refType="w" fact="0.081"/>
              <dgm:constr type="h" for="ch" forName="Child7" refType="h" fact="0.3124"/>
              <dgm:constr type="r" for="ch" forName="Accent6" refType="w" fact="0.5533"/>
              <dgm:constr type="t" for="ch" forName="Accent6" refType="h" fact="-0.0109"/>
              <dgm:constr type="w" for="ch" forName="Accent6" refType="w" fact="0.1228"/>
              <dgm:constr type="h" for="ch" forName="Accent6" refType="h" fact="0.806"/>
              <dgm:constr type="r" for="ch" forName="ParentBackground6" refType="w" fact="0.5323"/>
              <dgm:constr type="t" for="ch" forName="ParentBackground6" refType="h" fact="0.1262"/>
              <dgm:constr type="w" for="ch" forName="ParentBackground6" refType="w" fact="0.081"/>
              <dgm:constr type="h" for="ch" forName="ParentBackground6" refType="h" fact="0.5319"/>
              <dgm:constr type="r" for="ch" forName="Child6" refType="w" fact="0.5323"/>
              <dgm:constr type="t" for="ch" forName="Child6" refType="h" fact="0.6876"/>
              <dgm:constr type="w" for="ch" forName="Child6" refType="w" fact="0.081"/>
              <dgm:constr type="h" for="ch" forName="Child6" refType="h" fact="0.3124"/>
              <dgm:constr type="r" for="ch" forName="Accent5" refType="w" fact="0.6429"/>
              <dgm:constr type="t" for="ch" forName="Accent5" refType="h" fact="-0.0109"/>
              <dgm:constr type="w" for="ch" forName="Accent5" refType="w" fact="0.1228"/>
              <dgm:constr type="h" for="ch" forName="Accent5" refType="h" fact="0.806"/>
              <dgm:constr type="r" for="ch" forName="ParentBackground5" refType="w" fact="0.622"/>
              <dgm:constr type="t" for="ch" forName="ParentBackground5" refType="h" fact="0.1262"/>
              <dgm:constr type="w" for="ch" forName="ParentBackground5" refType="w" fact="0.081"/>
              <dgm:constr type="h" for="ch" forName="ParentBackground5" refType="h" fact="0.5319"/>
              <dgm:constr type="r" for="ch" forName="Child5" refType="w" fact="0.622"/>
              <dgm:constr type="t" for="ch" forName="Child5" refType="h" fact="0.6876"/>
              <dgm:constr type="w" for="ch" forName="Child5" refType="w" fact="0.081"/>
              <dgm:constr type="h" for="ch" forName="Child5" refType="h" fact="0.3124"/>
              <dgm:constr type="r" for="ch" forName="Accent4" refType="w" fact="0.7326"/>
              <dgm:constr type="t" for="ch" forName="Accent4" refType="h" fact="-0.0109"/>
              <dgm:constr type="w" for="ch" forName="Accent4" refType="w" fact="0.1228"/>
              <dgm:constr type="h" for="ch" forName="Accent4" refType="h" fact="0.806"/>
              <dgm:constr type="r" for="ch" forName="ParentBackground4" refType="w" fact="0.7117"/>
              <dgm:constr type="t" for="ch" forName="ParentBackground4" refType="h" fact="0.1262"/>
              <dgm:constr type="w" for="ch" forName="ParentBackground4" refType="w" fact="0.081"/>
              <dgm:constr type="h" for="ch" forName="ParentBackground4" refType="h" fact="0.5319"/>
              <dgm:constr type="r" for="ch" forName="Child4" refType="w" fact="0.7117"/>
              <dgm:constr type="t" for="ch" forName="Child4" refType="h" fact="0.6876"/>
              <dgm:constr type="w" for="ch" forName="Child4" refType="w" fact="0.081"/>
              <dgm:constr type="h" for="ch" forName="Child4" refType="h" fact="0.3124"/>
              <dgm:constr type="r" for="ch" forName="Accent3" refType="w" fact="0.8223"/>
              <dgm:constr type="t" for="ch" forName="Accent3" refType="h" fact="-0.0109"/>
              <dgm:constr type="w" for="ch" forName="Accent3" refType="w" fact="0.1228"/>
              <dgm:constr type="h" for="ch" forName="Accent3" refType="h" fact="0.806"/>
              <dgm:constr type="r" for="ch" forName="ParentBackground3" refType="w" fact="0.8014"/>
              <dgm:constr type="t" for="ch" forName="ParentBackground3" refType="h" fact="0.1262"/>
              <dgm:constr type="w" for="ch" forName="ParentBackground3" refType="w" fact="0.081"/>
              <dgm:constr type="h" for="ch" forName="ParentBackground3" refType="h" fact="0.5319"/>
              <dgm:constr type="r" for="ch" forName="Child3" refType="w" fact="0.8014"/>
              <dgm:constr type="t" for="ch" forName="Child3" refType="h" fact="0.6876"/>
              <dgm:constr type="w" for="ch" forName="Child3" refType="w" fact="0.081"/>
              <dgm:constr type="h" for="ch" forName="Child3" refType="h" fact="0.3124"/>
              <dgm:constr type="r" for="ch" forName="Accent2" refType="w" fact="0.912"/>
              <dgm:constr type="t" for="ch" forName="Accent2" refType="h" fact="-0.0109"/>
              <dgm:constr type="w" for="ch" forName="Accent2" refType="w" fact="0.1228"/>
              <dgm:constr type="h" for="ch" forName="Accent2" refType="h" fact="0.806"/>
              <dgm:constr type="r" for="ch" forName="ParentBackground2" refType="w" fact="0.8911"/>
              <dgm:constr type="t" for="ch" forName="ParentBackground2" refType="h" fact="0.1262"/>
              <dgm:constr type="w" for="ch" forName="ParentBackground2" refType="w" fact="0.081"/>
              <dgm:constr type="h" for="ch" forName="ParentBackground2" refType="h" fact="0.5319"/>
              <dgm:constr type="r" for="ch" forName="Child2" refType="w" fact="0.8911"/>
              <dgm:constr type="t" for="ch" forName="Child2" refType="h" fact="0.6876"/>
              <dgm:constr type="w" for="ch" forName="Child2" refType="w" fact="0.081"/>
              <dgm:constr type="h" for="ch" forName="Child2" refType="h" fact="0.3124"/>
              <dgm:constr type="r" for="ch" forName="Accent1" refType="w" fact="1.0017"/>
              <dgm:constr type="t" for="ch" forName="Accent1" refType="h" fact="-0.0109"/>
              <dgm:constr type="w" for="ch" forName="Accent1" refType="w" fact="0.1228"/>
              <dgm:constr type="h" for="ch" forName="Accent1" refType="h" fact="0.806"/>
              <dgm:constr type="r" for="ch" forName="ParentBackground1" refType="w" fact="0.9808"/>
              <dgm:constr type="t" for="ch" forName="ParentBackground1" refType="h" fact="0.1262"/>
              <dgm:constr type="w" for="ch" forName="ParentBackground1" refType="w" fact="0.081"/>
              <dgm:constr type="h" for="ch" forName="ParentBackground1" refType="h" fact="0.5319"/>
              <dgm:constr type="r" for="ch" forName="Child1" refType="w" fact="0.9808"/>
              <dgm:constr type="t" for="ch" forName="Child1" refType="h" fact="0.6876"/>
              <dgm:constr type="w" for="ch" forName="Child1" refType="w" fact="0.081"/>
              <dgm:constr type="h" for="ch" forName="Child1" refType="h" fact="0.3124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8">
            <dgm:if name="Name29" axis="followSib" ptType="node" func="cnt" op="equ" val="0">
              <dgm:shape xmlns:r="http://schemas.openxmlformats.org/officeDocument/2006/relationships" type="ellipse" r:blip="">
                <dgm:adjLst/>
              </dgm:shape>
            </dgm:if>
            <dgm:else name="Name30">
              <dgm:choose name="Name31">
                <dgm:if name="Name32" axis="precedSib" ptType="node" func="cnt" op="equ" val="10">
                  <dgm:shape xmlns:r="http://schemas.openxmlformats.org/officeDocument/2006/relationships" type="ellipse" r:blip="">
                    <dgm:adjLst/>
                  </dgm:shape>
                </dgm:if>
                <dgm:else name="Name33">
                  <dgm:choose name="Name34">
                    <dgm:if name="Name35" func="var" arg="dir" op="equ" val="norm">
                      <dgm:shape xmlns:r="http://schemas.openxmlformats.org/officeDocument/2006/relationships" rot="45" type="teardrop" r:blip="">
                        <dgm:adjLst>
                          <dgm:adj idx="1" val="1"/>
                        </dgm:adjLst>
                      </dgm:shape>
                    </dgm:if>
                    <dgm:else name="Name36">
                      <dgm:shape xmlns:r="http://schemas.openxmlformats.org/officeDocument/2006/relationships" rot="225" type="teardrop" r:blip="">
                        <dgm:adjLst>
                          <dgm:adj idx="1" val="1"/>
                        </dgm:adjLst>
                      </dgm:shape>
                    </dgm:else>
                  </dgm:choose>
                </dgm:else>
              </dgm:choose>
            </dgm:else>
          </dgm:choose>
          <dgm:presOf/>
        </dgm:layoutNode>
      </dgm:forEach>
      <dgm:forEach name="parentBackgroundRepeat" axis="self">
        <dgm:layoutNode name="ParentBackground" styleLbl="fgAcc1">
          <dgm:alg type="sp"/>
          <dgm:shape xmlns:r="http://schemas.openxmlformats.org/officeDocument/2006/relationships" type="ellipse" r:blip="">
            <dgm:adjLst/>
          </dgm:shape>
          <dgm:presOf axis="self" ptType="node"/>
        </dgm:layoutNode>
      </dgm:forEach>
    </dgm:forEach>
    <dgm:forEach name="Name37" axis="ch" ptType="node" st="11" cnt="1">
      <dgm:layoutNode name="Accent11">
        <dgm:alg type="sp"/>
        <dgm:shape xmlns:r="http://schemas.openxmlformats.org/officeDocument/2006/relationships" r:blip="">
          <dgm:adjLst/>
        </dgm:shape>
        <dgm:presOf/>
        <dgm:constrLst/>
        <dgm:forEach name="Name38" ref="accentRepeat"/>
      </dgm:layoutNode>
      <dgm:layoutNode name="ParentBackground11">
        <dgm:alg type="sp"/>
        <dgm:shape xmlns:r="http://schemas.openxmlformats.org/officeDocument/2006/relationships" r:blip="">
          <dgm:adjLst/>
        </dgm:shape>
        <dgm:presOf/>
        <dgm:forEach name="Name39" ref="parentBackgroundRepeat"/>
      </dgm:layoutNode>
      <dgm:choose name="Name40">
        <dgm:if name="Name41" axis="ch" ptType="node" func="cnt" op="gte" val="1">
          <dgm:layoutNode name="Child1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42"/>
      </dgm:choose>
      <dgm:layoutNode name="Parent1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3" axis="ch" ptType="node" st="10" cnt="1">
      <dgm:layoutNode name="Accent10">
        <dgm:alg type="sp"/>
        <dgm:shape xmlns:r="http://schemas.openxmlformats.org/officeDocument/2006/relationships" r:blip="">
          <dgm:adjLst/>
        </dgm:shape>
        <dgm:presOf/>
        <dgm:constrLst/>
        <dgm:forEach name="Name44" ref="accentRepeat"/>
      </dgm:layoutNode>
      <dgm:layoutNode name="ParentBackground10">
        <dgm:alg type="sp"/>
        <dgm:shape xmlns:r="http://schemas.openxmlformats.org/officeDocument/2006/relationships" r:blip="">
          <dgm:adjLst/>
        </dgm:shape>
        <dgm:presOf/>
        <dgm:forEach name="Name45" ref="parentBackgroundRepeat"/>
      </dgm:layoutNode>
      <dgm:choose name="Name46">
        <dgm:if name="Name47" axis="ch" ptType="node" func="cnt" op="gte" val="1">
          <dgm:layoutNode name="Child10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48"/>
      </dgm:choose>
      <dgm:layoutNode name="Parent10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9" axis="ch" ptType="node" st="9" cnt="1">
      <dgm:layoutNode name="Accent9">
        <dgm:alg type="sp"/>
        <dgm:shape xmlns:r="http://schemas.openxmlformats.org/officeDocument/2006/relationships" r:blip="">
          <dgm:adjLst/>
        </dgm:shape>
        <dgm:presOf/>
        <dgm:constrLst/>
        <dgm:forEach name="Name50" ref="accentRepeat"/>
      </dgm:layoutNode>
      <dgm:layoutNode name="ParentBackground9">
        <dgm:alg type="sp"/>
        <dgm:shape xmlns:r="http://schemas.openxmlformats.org/officeDocument/2006/relationships" r:blip="">
          <dgm:adjLst/>
        </dgm:shape>
        <dgm:presOf/>
        <dgm:forEach name="Name51" ref="parentBackgroundRepeat"/>
      </dgm:layoutNode>
      <dgm:choose name="Name52">
        <dgm:if name="Name53" axis="ch" ptType="node" func="cnt" op="gte" val="1">
          <dgm:layoutNode name="Child9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4"/>
      </dgm:choose>
      <dgm:layoutNode name="Parent9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55" axis="ch" ptType="node" st="8" cnt="1">
      <dgm:layoutNode name="Accent8">
        <dgm:alg type="sp"/>
        <dgm:shape xmlns:r="http://schemas.openxmlformats.org/officeDocument/2006/relationships" r:blip="">
          <dgm:adjLst/>
        </dgm:shape>
        <dgm:presOf/>
        <dgm:constrLst/>
        <dgm:forEach name="Name56" ref="accentRepeat"/>
      </dgm:layoutNode>
      <dgm:layoutNode name="ParentBackground8">
        <dgm:alg type="sp"/>
        <dgm:shape xmlns:r="http://schemas.openxmlformats.org/officeDocument/2006/relationships" r:blip="">
          <dgm:adjLst/>
        </dgm:shape>
        <dgm:presOf/>
        <dgm:forEach name="Name57" ref="parentBackgroundRepeat"/>
      </dgm:layoutNode>
      <dgm:choose name="Name58">
        <dgm:if name="Name59" axis="ch" ptType="node" func="cnt" op="gte" val="1">
          <dgm:layoutNode name="Child8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0"/>
      </dgm:choose>
      <dgm:layoutNode name="Parent8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1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62" ref="accentRepeat"/>
      </dgm:layoutNode>
      <dgm:layoutNode name="ParentBackground7">
        <dgm:alg type="sp"/>
        <dgm:shape xmlns:r="http://schemas.openxmlformats.org/officeDocument/2006/relationships" r:blip="">
          <dgm:adjLst/>
        </dgm:shape>
        <dgm:presOf/>
        <dgm:forEach name="Name63" ref="parentBackgroundRepeat"/>
      </dgm:layoutNode>
      <dgm:choose name="Name64">
        <dgm:if name="Name65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6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7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68" ref="accentRepeat"/>
      </dgm:layoutNode>
      <dgm:layoutNode name="ParentBackground6">
        <dgm:alg type="sp"/>
        <dgm:shape xmlns:r="http://schemas.openxmlformats.org/officeDocument/2006/relationships" r:blip="">
          <dgm:adjLst/>
        </dgm:shape>
        <dgm:presOf/>
        <dgm:forEach name="Name69" ref="parentBackgroundRepeat"/>
      </dgm:layoutNode>
      <dgm:choose name="Name70">
        <dgm:if name="Name71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73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74" ref="accentRepeat"/>
      </dgm:layoutNode>
      <dgm:layoutNode name="ParentBackground5">
        <dgm:alg type="sp"/>
        <dgm:shape xmlns:r="http://schemas.openxmlformats.org/officeDocument/2006/relationships" r:blip="">
          <dgm:adjLst/>
        </dgm:shape>
        <dgm:presOf/>
        <dgm:forEach name="Name75" ref="parentBackgroundRepeat"/>
      </dgm:layoutNode>
      <dgm:choose name="Name76">
        <dgm:if name="Name77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8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79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80" ref="accentRepeat"/>
      </dgm:layoutNode>
      <dgm:layoutNode name="ParentBackground4">
        <dgm:alg type="sp"/>
        <dgm:shape xmlns:r="http://schemas.openxmlformats.org/officeDocument/2006/relationships" r:blip="">
          <dgm:adjLst/>
        </dgm:shape>
        <dgm:presOf/>
        <dgm:forEach name="Name81" ref="parentBackgroundRepeat"/>
      </dgm:layoutNode>
      <dgm:choose name="Name82">
        <dgm:if name="Name8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layoutNode name="ParentBackground3">
        <dgm:alg type="sp"/>
        <dgm:shape xmlns:r="http://schemas.openxmlformats.org/officeDocument/2006/relationships" r:blip="">
          <dgm:adjLst/>
        </dgm:shape>
        <dgm:presOf/>
        <dgm:forEach name="Name87" ref="parentBackgroundRepeat"/>
      </dgm:layoutNode>
      <dgm:choose name="Name88">
        <dgm:if name="Name89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90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91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92" ref="accentRepeat"/>
      </dgm:layoutNode>
      <dgm:layoutNode name="ParentBackground2" styleLbl="fgAcc1">
        <dgm:alg type="sp"/>
        <dgm:shape xmlns:r="http://schemas.openxmlformats.org/officeDocument/2006/relationships" r:blip="">
          <dgm:adjLst/>
        </dgm:shape>
        <dgm:presOf/>
        <dgm:forEach name="Name93" ref="parentBackgroundRepeat"/>
      </dgm:layoutNode>
      <dgm:choose name="Name94">
        <dgm:if name="Name95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96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97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98" ref="accentRepeat"/>
      </dgm:layoutNode>
      <dgm:layoutNode name="ParentBackground1">
        <dgm:alg type="sp"/>
        <dgm:shape xmlns:r="http://schemas.openxmlformats.org/officeDocument/2006/relationships" r:blip="">
          <dgm:adjLst/>
        </dgm:shape>
        <dgm:presOf/>
        <dgm:forEach name="Name99" ref="parentBackgroundRepeat"/>
      </dgm:layoutNode>
      <dgm:choose name="Name100">
        <dgm:if name="Name101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102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ＭＳ Ｐゴシック" pitchFamily="-109" charset="-128"/>
              </a:defRPr>
            </a:lvl1pPr>
          </a:lstStyle>
          <a:p>
            <a:pPr>
              <a:defRPr/>
            </a:pPr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ea typeface="ＭＳ Ｐゴシック" pitchFamily="-109" charset="-128"/>
              </a:defRPr>
            </a:lvl1pPr>
          </a:lstStyle>
          <a:p>
            <a:pPr>
              <a:defRPr/>
            </a:pPr>
            <a:fld id="{05BBE614-334C-4BBA-9D8B-D71B9A860C34}" type="datetimeFigureOut">
              <a:rPr lang="en-NZ"/>
              <a:pPr>
                <a:defRPr/>
              </a:pPr>
              <a:t>11/08/2011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ＭＳ Ｐゴシック" pitchFamily="-109" charset="-128"/>
              </a:defRPr>
            </a:lvl1pPr>
          </a:lstStyle>
          <a:p>
            <a:pPr>
              <a:defRPr/>
            </a:pPr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>
                <a:ea typeface="ＭＳ Ｐゴシック" pitchFamily="-109" charset="-128"/>
              </a:defRPr>
            </a:lvl1pPr>
          </a:lstStyle>
          <a:p>
            <a:pPr>
              <a:defRPr/>
            </a:pPr>
            <a:fld id="{B97CF4F8-0755-4687-B0B8-552ADD9E8D80}" type="slidenum">
              <a:rPr lang="en-NZ"/>
              <a:pPr>
                <a:defRPr/>
              </a:pPr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438944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ＭＳ Ｐゴシック" pitchFamily="-109" charset="-128"/>
              </a:defRPr>
            </a:lvl1pPr>
          </a:lstStyle>
          <a:p>
            <a:pPr>
              <a:defRPr/>
            </a:pPr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ea typeface="ＭＳ Ｐゴシック" pitchFamily="-109" charset="-128"/>
              </a:defRPr>
            </a:lvl1pPr>
          </a:lstStyle>
          <a:p>
            <a:pPr>
              <a:defRPr/>
            </a:pPr>
            <a:fld id="{90719D07-9017-4F99-ABF4-E687F68B1EAA}" type="datetimeFigureOut">
              <a:rPr lang="en-NZ"/>
              <a:pPr>
                <a:defRPr/>
              </a:pPr>
              <a:t>11/08/2011</a:t>
            </a:fld>
            <a:endParaRPr lang="en-N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NZ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NZ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ＭＳ Ｐゴシック" pitchFamily="-109" charset="-128"/>
              </a:defRPr>
            </a:lvl1pPr>
          </a:lstStyle>
          <a:p>
            <a:pPr>
              <a:defRPr/>
            </a:pPr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>
                <a:ea typeface="ＭＳ Ｐゴシック" pitchFamily="-109" charset="-128"/>
              </a:defRPr>
            </a:lvl1pPr>
          </a:lstStyle>
          <a:p>
            <a:pPr>
              <a:defRPr/>
            </a:pPr>
            <a:fld id="{45FD38F4-AA4D-4792-BD41-752571DAC1B1}" type="slidenum">
              <a:rPr lang="en-NZ"/>
              <a:pPr>
                <a:defRPr/>
              </a:pPr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4187162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ＭＳ Ｐゴシック" pitchFamily="-109" charset="-128"/>
              </a:defRPr>
            </a:lvl1pPr>
          </a:lstStyle>
          <a:p>
            <a:pPr>
              <a:defRPr/>
            </a:pPr>
            <a:fld id="{93879FAD-C852-4AE7-8083-7AFA87B19A31}" type="datetime1">
              <a:rPr lang="en-US"/>
              <a:pPr>
                <a:defRPr/>
              </a:pPr>
              <a:t>8/11/2011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-109" charset="0"/>
                <a:ea typeface="ＭＳ Ｐゴシック" pitchFamily="-109" charset="-128"/>
                <a:cs typeface="ＭＳ Ｐゴシック" pitchFamily="-109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ＭＳ Ｐゴシック" pitchFamily="-109" charset="-128"/>
              </a:defRPr>
            </a:lvl1pPr>
          </a:lstStyle>
          <a:p>
            <a:pPr>
              <a:defRPr/>
            </a:pPr>
            <a:fld id="{8F838618-713B-4779-8A2B-FDA65956FC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8570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ＭＳ Ｐゴシック" pitchFamily="-109" charset="-128"/>
              </a:defRPr>
            </a:lvl1pPr>
          </a:lstStyle>
          <a:p>
            <a:pPr>
              <a:defRPr/>
            </a:pPr>
            <a:fld id="{FF91B6C0-DE64-4C26-B813-CA7A06D9FE88}" type="datetime1">
              <a:rPr lang="en-US"/>
              <a:pPr>
                <a:defRPr/>
              </a:pPr>
              <a:t>8/11/2011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-109" charset="0"/>
                <a:ea typeface="ＭＳ Ｐゴシック" pitchFamily="-109" charset="-128"/>
                <a:cs typeface="ＭＳ Ｐゴシック" pitchFamily="-109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ＭＳ Ｐゴシック" pitchFamily="-109" charset="-128"/>
              </a:defRPr>
            </a:lvl1pPr>
          </a:lstStyle>
          <a:p>
            <a:pPr>
              <a:defRPr/>
            </a:pPr>
            <a:fld id="{6B7CDE0F-ED96-43AA-8C57-A4902369723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38277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ＭＳ Ｐゴシック" pitchFamily="-109" charset="-128"/>
              </a:defRPr>
            </a:lvl1pPr>
          </a:lstStyle>
          <a:p>
            <a:pPr>
              <a:defRPr/>
            </a:pPr>
            <a:fld id="{92D8B491-5F4D-4C63-8F39-F5CE9ECE3213}" type="datetime1">
              <a:rPr lang="en-US"/>
              <a:pPr>
                <a:defRPr/>
              </a:pPr>
              <a:t>8/11/2011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-109" charset="0"/>
                <a:ea typeface="ＭＳ Ｐゴシック" pitchFamily="-109" charset="-128"/>
                <a:cs typeface="ＭＳ Ｐゴシック" pitchFamily="-109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ＭＳ Ｐゴシック" pitchFamily="-109" charset="-128"/>
              </a:defRPr>
            </a:lvl1pPr>
          </a:lstStyle>
          <a:p>
            <a:pPr>
              <a:defRPr/>
            </a:pPr>
            <a:fld id="{F259CC21-65F3-4544-B193-8648A43DAC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77709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ＭＳ Ｐゴシック" pitchFamily="-109" charset="-128"/>
              </a:defRPr>
            </a:lvl1pPr>
          </a:lstStyle>
          <a:p>
            <a:pPr>
              <a:defRPr/>
            </a:pPr>
            <a:fld id="{F6D10D6A-8815-4FF6-A081-C71F1A24B735}" type="datetime1">
              <a:rPr lang="en-US"/>
              <a:pPr>
                <a:defRPr/>
              </a:pPr>
              <a:t>8/11/2011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-109" charset="0"/>
                <a:ea typeface="ＭＳ Ｐゴシック" pitchFamily="-109" charset="-128"/>
                <a:cs typeface="ＭＳ Ｐゴシック" pitchFamily="-109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ＭＳ Ｐゴシック" pitchFamily="-109" charset="-128"/>
              </a:defRPr>
            </a:lvl1pPr>
          </a:lstStyle>
          <a:p>
            <a:pPr>
              <a:defRPr/>
            </a:pPr>
            <a:fld id="{9E9625D9-BC0F-4576-8C5E-510EE9E9AAC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33754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ＭＳ Ｐゴシック" pitchFamily="-109" charset="-128"/>
              </a:defRPr>
            </a:lvl1pPr>
          </a:lstStyle>
          <a:p>
            <a:pPr>
              <a:defRPr/>
            </a:pPr>
            <a:fld id="{58D12998-24FD-4FE3-B41F-FE8750E041FF}" type="datetime1">
              <a:rPr lang="en-US"/>
              <a:pPr>
                <a:defRPr/>
              </a:pPr>
              <a:t>8/11/2011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-109" charset="0"/>
                <a:ea typeface="ＭＳ Ｐゴシック" pitchFamily="-109" charset="-128"/>
                <a:cs typeface="ＭＳ Ｐゴシック" pitchFamily="-109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ＭＳ Ｐゴシック" pitchFamily="-109" charset="-128"/>
              </a:defRPr>
            </a:lvl1pPr>
          </a:lstStyle>
          <a:p>
            <a:pPr>
              <a:defRPr/>
            </a:pPr>
            <a:fld id="{26019E07-677B-496D-9F7B-D2769FA51E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8673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ＭＳ Ｐゴシック" pitchFamily="-109" charset="-128"/>
              </a:defRPr>
            </a:lvl1pPr>
          </a:lstStyle>
          <a:p>
            <a:pPr>
              <a:defRPr/>
            </a:pPr>
            <a:fld id="{2B7E5865-0CA6-4FC0-B916-14C9D273B450}" type="datetime1">
              <a:rPr lang="en-US"/>
              <a:pPr>
                <a:defRPr/>
              </a:pPr>
              <a:t>8/11/2011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-109" charset="0"/>
                <a:ea typeface="ＭＳ Ｐゴシック" pitchFamily="-109" charset="-128"/>
                <a:cs typeface="ＭＳ Ｐゴシック" pitchFamily="-109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ＭＳ Ｐゴシック" pitchFamily="-109" charset="-128"/>
              </a:defRPr>
            </a:lvl1pPr>
          </a:lstStyle>
          <a:p>
            <a:pPr>
              <a:defRPr/>
            </a:pPr>
            <a:fld id="{549E9602-E6B7-460E-81FB-6255FC531B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57706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ＭＳ Ｐゴシック" pitchFamily="-109" charset="-128"/>
              </a:defRPr>
            </a:lvl1pPr>
          </a:lstStyle>
          <a:p>
            <a:pPr>
              <a:defRPr/>
            </a:pPr>
            <a:fld id="{C23294A1-1D21-407F-A966-37A538F50338}" type="datetime1">
              <a:rPr lang="en-US"/>
              <a:pPr>
                <a:defRPr/>
              </a:pPr>
              <a:t>8/11/2011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-109" charset="0"/>
                <a:ea typeface="ＭＳ Ｐゴシック" pitchFamily="-109" charset="-128"/>
                <a:cs typeface="ＭＳ Ｐゴシック" pitchFamily="-109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ＭＳ Ｐゴシック" pitchFamily="-109" charset="-128"/>
              </a:defRPr>
            </a:lvl1pPr>
          </a:lstStyle>
          <a:p>
            <a:pPr>
              <a:defRPr/>
            </a:pPr>
            <a:fld id="{68FACA12-F122-40D1-87D9-E89C5A1D089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06658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ＭＳ Ｐゴシック" pitchFamily="-109" charset="-128"/>
              </a:defRPr>
            </a:lvl1pPr>
          </a:lstStyle>
          <a:p>
            <a:pPr>
              <a:defRPr/>
            </a:pPr>
            <a:fld id="{3041CF89-8925-46D0-A8B5-71BDF01041E9}" type="datetime1">
              <a:rPr lang="en-US"/>
              <a:pPr>
                <a:defRPr/>
              </a:pPr>
              <a:t>8/11/2011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-109" charset="0"/>
                <a:ea typeface="ＭＳ Ｐゴシック" pitchFamily="-109" charset="-128"/>
                <a:cs typeface="ＭＳ Ｐゴシック" pitchFamily="-109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ＭＳ Ｐゴシック" pitchFamily="-109" charset="-128"/>
              </a:defRPr>
            </a:lvl1pPr>
          </a:lstStyle>
          <a:p>
            <a:pPr>
              <a:defRPr/>
            </a:pPr>
            <a:fld id="{0BD78F73-7B2D-416B-A2FE-865AFBE7A9F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24516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ＭＳ Ｐゴシック" pitchFamily="-109" charset="-128"/>
              </a:defRPr>
            </a:lvl1pPr>
          </a:lstStyle>
          <a:p>
            <a:pPr>
              <a:defRPr/>
            </a:pPr>
            <a:fld id="{33075C75-B569-4ABE-B8F4-58E69A0F57AD}" type="datetime1">
              <a:rPr lang="en-US"/>
              <a:pPr>
                <a:defRPr/>
              </a:pPr>
              <a:t>8/11/2011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-109" charset="0"/>
                <a:ea typeface="ＭＳ Ｐゴシック" pitchFamily="-109" charset="-128"/>
                <a:cs typeface="ＭＳ Ｐゴシック" pitchFamily="-109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ＭＳ Ｐゴシック" pitchFamily="-109" charset="-128"/>
              </a:defRPr>
            </a:lvl1pPr>
          </a:lstStyle>
          <a:p>
            <a:pPr>
              <a:defRPr/>
            </a:pPr>
            <a:fld id="{53E74292-CF18-4AC6-9678-4D703E2C1F0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02246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ＭＳ Ｐゴシック" pitchFamily="-109" charset="-128"/>
              </a:defRPr>
            </a:lvl1pPr>
          </a:lstStyle>
          <a:p>
            <a:pPr>
              <a:defRPr/>
            </a:pPr>
            <a:fld id="{5C15AFA7-04B4-48B7-B0F5-3C991EAB4DE0}" type="datetime1">
              <a:rPr lang="en-US"/>
              <a:pPr>
                <a:defRPr/>
              </a:pPr>
              <a:t>8/11/2011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-109" charset="0"/>
                <a:ea typeface="ＭＳ Ｐゴシック" pitchFamily="-109" charset="-128"/>
                <a:cs typeface="ＭＳ Ｐゴシック" pitchFamily="-109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ＭＳ Ｐゴシック" pitchFamily="-109" charset="-128"/>
              </a:defRPr>
            </a:lvl1pPr>
          </a:lstStyle>
          <a:p>
            <a:pPr>
              <a:defRPr/>
            </a:pPr>
            <a:fld id="{417C1E12-83BA-4B09-B6BF-836421AC6A5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50273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ＭＳ Ｐゴシック" pitchFamily="-109" charset="-128"/>
              </a:defRPr>
            </a:lvl1pPr>
          </a:lstStyle>
          <a:p>
            <a:pPr>
              <a:defRPr/>
            </a:pPr>
            <a:fld id="{D32F361B-266A-4D6B-A6B2-5BA12E49CA6C}" type="datetime1">
              <a:rPr lang="en-US"/>
              <a:pPr>
                <a:defRPr/>
              </a:pPr>
              <a:t>8/11/2011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-109" charset="0"/>
                <a:ea typeface="ＭＳ Ｐゴシック" pitchFamily="-109" charset="-128"/>
                <a:cs typeface="ＭＳ Ｐゴシック" pitchFamily="-109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ＭＳ Ｐゴシック" pitchFamily="-109" charset="-128"/>
              </a:defRPr>
            </a:lvl1pPr>
          </a:lstStyle>
          <a:p>
            <a:pPr>
              <a:defRPr/>
            </a:pPr>
            <a:fld id="{409BFF44-D0F5-422E-AEB8-1910B2690F4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80464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6" descr="J019464 WIN Powerpoint Branding.jp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84725"/>
            <a:ext cx="9144000" cy="207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pitchFamily="-109" charset="-128"/>
          <a:cs typeface="ＭＳ Ｐゴシック" pitchFamily="-109" charset="-128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Black" pitchFamily="-109" charset="0"/>
          <a:ea typeface="ＭＳ Ｐゴシック" pitchFamily="-109" charset="-128"/>
          <a:cs typeface="ＭＳ Ｐゴシック" pitchFamily="-109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Black" pitchFamily="-109" charset="0"/>
          <a:ea typeface="ＭＳ Ｐゴシック" pitchFamily="-109" charset="-128"/>
          <a:cs typeface="ＭＳ Ｐゴシック" pitchFamily="-109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Black" pitchFamily="-109" charset="0"/>
          <a:ea typeface="ＭＳ Ｐゴシック" pitchFamily="-109" charset="-128"/>
          <a:cs typeface="ＭＳ Ｐゴシック" pitchFamily="-109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Black" pitchFamily="-109" charset="0"/>
          <a:ea typeface="ＭＳ Ｐゴシック" pitchFamily="-109" charset="-128"/>
          <a:cs typeface="ＭＳ Ｐゴシック" pitchFamily="-109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9" charset="0"/>
          <a:ea typeface="ＭＳ Ｐゴシック" pitchFamily="-109" charset="-128"/>
          <a:cs typeface="ＭＳ Ｐゴシック" pitchFamily="-109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9" charset="0"/>
          <a:ea typeface="ＭＳ Ｐゴシック" pitchFamily="-109" charset="-128"/>
          <a:cs typeface="ＭＳ Ｐゴシック" pitchFamily="-109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9" charset="0"/>
          <a:ea typeface="ＭＳ Ｐゴシック" pitchFamily="-109" charset="-128"/>
          <a:cs typeface="ＭＳ Ｐゴシック" pitchFamily="-109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9" charset="0"/>
          <a:ea typeface="ＭＳ Ｐゴシック" pitchFamily="-109" charset="-128"/>
          <a:cs typeface="ＭＳ Ｐゴシック" pitchFamily="-109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pitchFamily="-109" charset="-128"/>
          <a:cs typeface="ＭＳ Ｐゴシック" pitchFamily="-109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pitchFamily="-109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pitchFamily="-109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pitchFamily="-109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pitchFamily="-109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mail.com/" TargetMode="External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emf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emf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emf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emf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J000909 PowerPoin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664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i-NZ" dirty="0" smtClean="0"/>
              <a:t>Sign up to Gmail</a:t>
            </a:r>
            <a:endParaRPr lang="en-NZ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766" y="1345220"/>
            <a:ext cx="8853142" cy="37367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80292" y="5284177"/>
            <a:ext cx="82032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i-NZ" dirty="0" smtClean="0">
                <a:hlinkClick r:id="rId3"/>
              </a:rPr>
              <a:t>www.gmail.com</a:t>
            </a:r>
            <a:r>
              <a:rPr lang="mi-NZ" dirty="0" smtClean="0"/>
              <a:t>   sign up for a new account here if needed.</a:t>
            </a:r>
          </a:p>
          <a:p>
            <a:endParaRPr lang="mi-NZ" dirty="0"/>
          </a:p>
          <a:p>
            <a:r>
              <a:rPr lang="mi-NZ" dirty="0" smtClean="0"/>
              <a:t>Or logon if you are an existing Gmail user</a:t>
            </a:r>
            <a:endParaRPr lang="en-NZ" dirty="0"/>
          </a:p>
        </p:txBody>
      </p:sp>
      <p:cxnSp>
        <p:nvCxnSpPr>
          <p:cNvPr id="6" name="Straight Arrow Connector 5"/>
          <p:cNvCxnSpPr/>
          <p:nvPr/>
        </p:nvCxnSpPr>
        <p:spPr>
          <a:xfrm flipV="1">
            <a:off x="3226777" y="4290646"/>
            <a:ext cx="4255477" cy="99353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V="1">
            <a:off x="1002323" y="2804746"/>
            <a:ext cx="6479931" cy="300696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51242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i-NZ" dirty="0" smtClean="0"/>
              <a:t>Click on Documents to access Forms</a:t>
            </a:r>
            <a:endParaRPr lang="en-NZ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707" y="2824674"/>
            <a:ext cx="8229600" cy="25166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Straight Arrow Connector 4"/>
          <p:cNvCxnSpPr/>
          <p:nvPr/>
        </p:nvCxnSpPr>
        <p:spPr>
          <a:xfrm flipH="1">
            <a:off x="1951892" y="1617785"/>
            <a:ext cx="3182816" cy="173208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71972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3973" y="96715"/>
            <a:ext cx="5968516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67054" y="4818185"/>
            <a:ext cx="88714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i-NZ" sz="3600" dirty="0" smtClean="0"/>
              <a:t>Click on Create new : then select Form</a:t>
            </a:r>
            <a:endParaRPr lang="en-NZ" sz="3600" dirty="0"/>
          </a:p>
        </p:txBody>
      </p:sp>
      <p:cxnSp>
        <p:nvCxnSpPr>
          <p:cNvPr id="6" name="Straight Arrow Connector 5"/>
          <p:cNvCxnSpPr/>
          <p:nvPr/>
        </p:nvCxnSpPr>
        <p:spPr>
          <a:xfrm flipH="1" flipV="1">
            <a:off x="1934308" y="1213338"/>
            <a:ext cx="597877" cy="383344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46249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676" y="246185"/>
            <a:ext cx="6572647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11015" y="4404946"/>
            <a:ext cx="87395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i-NZ" sz="3200" dirty="0" smtClean="0"/>
              <a:t>Click here to give your form (survey) a title.</a:t>
            </a:r>
            <a:endParaRPr lang="en-NZ" sz="3200" dirty="0"/>
          </a:p>
        </p:txBody>
      </p:sp>
      <p:cxnSp>
        <p:nvCxnSpPr>
          <p:cNvPr id="6" name="Straight Arrow Connector 5"/>
          <p:cNvCxnSpPr/>
          <p:nvPr/>
        </p:nvCxnSpPr>
        <p:spPr>
          <a:xfrm flipV="1">
            <a:off x="720969" y="1318846"/>
            <a:ext cx="1494693" cy="317402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31738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58262"/>
            <a:ext cx="8229600" cy="3596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57200" y="3974123"/>
            <a:ext cx="8229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i-NZ" sz="2400" dirty="0" smtClean="0"/>
              <a:t>First give your survey a title and information about your survey.</a:t>
            </a:r>
            <a:endParaRPr lang="en-NZ" sz="2400" dirty="0"/>
          </a:p>
        </p:txBody>
      </p:sp>
      <p:cxnSp>
        <p:nvCxnSpPr>
          <p:cNvPr id="6" name="Straight Arrow Connector 5"/>
          <p:cNvCxnSpPr/>
          <p:nvPr/>
        </p:nvCxnSpPr>
        <p:spPr>
          <a:xfrm flipV="1">
            <a:off x="720969" y="1063869"/>
            <a:ext cx="123093" cy="300696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H="1" flipV="1">
            <a:off x="2857500" y="1468315"/>
            <a:ext cx="2523392" cy="260252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16416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485" y="289028"/>
            <a:ext cx="8229600" cy="34555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74785" y="3965331"/>
            <a:ext cx="839665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i-NZ" sz="2800" dirty="0" smtClean="0"/>
              <a:t>My first question is an example of a text based question. Respondents fill in their answer in a text box. I have provided some Help Text to assist in answering the question.</a:t>
            </a:r>
          </a:p>
          <a:p>
            <a:r>
              <a:rPr lang="mi-NZ" sz="2800" dirty="0" smtClean="0"/>
              <a:t>I have also made this a required question.</a:t>
            </a:r>
          </a:p>
          <a:p>
            <a:r>
              <a:rPr lang="mi-NZ" sz="2800" dirty="0" smtClean="0"/>
              <a:t>When satisfied click Done.</a:t>
            </a:r>
            <a:endParaRPr lang="en-NZ" sz="2800" dirty="0"/>
          </a:p>
        </p:txBody>
      </p:sp>
      <p:cxnSp>
        <p:nvCxnSpPr>
          <p:cNvPr id="6" name="Straight Arrow Connector 5"/>
          <p:cNvCxnSpPr/>
          <p:nvPr/>
        </p:nvCxnSpPr>
        <p:spPr>
          <a:xfrm flipH="1" flipV="1">
            <a:off x="2286000" y="2365131"/>
            <a:ext cx="4167554" cy="174967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7080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i-NZ" sz="3600" dirty="0" smtClean="0"/>
              <a:t>Question 1. </a:t>
            </a:r>
            <a:r>
              <a:rPr lang="mi-NZ" sz="3600" dirty="0"/>
              <a:t/>
            </a:r>
            <a:br>
              <a:rPr lang="mi-NZ" sz="3600" dirty="0"/>
            </a:br>
            <a:r>
              <a:rPr lang="mi-NZ" sz="3600" dirty="0" smtClean="0"/>
              <a:t>Example of text based question</a:t>
            </a:r>
            <a:endParaRPr lang="en-NZ" sz="3600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169543"/>
            <a:ext cx="8229600" cy="3387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86733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i-NZ" dirty="0" smtClean="0"/>
              <a:t>For your next question</a:t>
            </a:r>
            <a:br>
              <a:rPr lang="mi-NZ" dirty="0" smtClean="0"/>
            </a:br>
            <a:r>
              <a:rPr lang="mi-NZ" dirty="0" smtClean="0"/>
              <a:t>Click add item</a:t>
            </a:r>
            <a:endParaRPr lang="en-NZ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526710"/>
            <a:ext cx="8229600" cy="34290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Straight Arrow Connector 4"/>
          <p:cNvCxnSpPr/>
          <p:nvPr/>
        </p:nvCxnSpPr>
        <p:spPr>
          <a:xfrm flipH="1">
            <a:off x="1107831" y="1556238"/>
            <a:ext cx="4721469" cy="145073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6925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i-NZ" sz="4000" dirty="0" smtClean="0"/>
              <a:t>Question 2</a:t>
            </a:r>
            <a:br>
              <a:rPr lang="mi-NZ" sz="4000" dirty="0" smtClean="0"/>
            </a:br>
            <a:r>
              <a:rPr lang="mi-NZ" sz="4000" dirty="0" smtClean="0"/>
              <a:t>Example of multiple choice</a:t>
            </a:r>
            <a:endParaRPr lang="en-NZ" sz="4000" dirty="0"/>
          </a:p>
        </p:txBody>
      </p:sp>
      <p:pic>
        <p:nvPicPr>
          <p:cNvPr id="921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654" y="1627344"/>
            <a:ext cx="8229600" cy="3715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57200" y="5090746"/>
            <a:ext cx="83526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i-NZ" sz="2800" dirty="0" smtClean="0"/>
              <a:t>Click Add item and then Multiple Choice</a:t>
            </a:r>
            <a:endParaRPr lang="en-NZ" sz="2800" dirty="0"/>
          </a:p>
        </p:txBody>
      </p:sp>
      <p:cxnSp>
        <p:nvCxnSpPr>
          <p:cNvPr id="8" name="Straight Arrow Connector 7"/>
          <p:cNvCxnSpPr/>
          <p:nvPr/>
        </p:nvCxnSpPr>
        <p:spPr>
          <a:xfrm flipH="1" flipV="1">
            <a:off x="1301262" y="3138854"/>
            <a:ext cx="3903784" cy="202223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4031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i-NZ" dirty="0" smtClean="0"/>
              <a:t>Fill in your questions and choices </a:t>
            </a:r>
            <a:endParaRPr lang="en-NZ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888622"/>
            <a:ext cx="8229600" cy="31226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98938" y="4932485"/>
            <a:ext cx="82032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i-NZ" dirty="0" smtClean="0"/>
              <a:t>Note I am making each question a required question. That means the respondents cannot move on unless the question is answered.</a:t>
            </a:r>
          </a:p>
          <a:p>
            <a:endParaRPr lang="mi-NZ" dirty="0"/>
          </a:p>
          <a:p>
            <a:r>
              <a:rPr lang="mi-NZ" dirty="0" smtClean="0"/>
              <a:t>Then click Done.</a:t>
            </a:r>
            <a:endParaRPr lang="en-NZ" dirty="0"/>
          </a:p>
        </p:txBody>
      </p:sp>
      <p:cxnSp>
        <p:nvCxnSpPr>
          <p:cNvPr id="6" name="Straight Arrow Connector 5"/>
          <p:cNvCxnSpPr/>
          <p:nvPr/>
        </p:nvCxnSpPr>
        <p:spPr>
          <a:xfrm flipH="1" flipV="1">
            <a:off x="984738" y="4589585"/>
            <a:ext cx="3042139" cy="42167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48602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J000909 PowerPoint - Background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816" y="0"/>
            <a:ext cx="9144000" cy="6858000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685800" y="1762125"/>
            <a:ext cx="7772400" cy="13144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latin typeface="Helvetica"/>
                <a:cs typeface="Helvetica"/>
              </a:rPr>
              <a:t>Online Surveys</a:t>
            </a:r>
            <a:endParaRPr lang="en-US" dirty="0">
              <a:latin typeface="Helvetica"/>
              <a:cs typeface="Helvetica"/>
            </a:endParaRPr>
          </a:p>
        </p:txBody>
      </p:sp>
      <p:sp>
        <p:nvSpPr>
          <p:cNvPr id="8" name="Subtitle 2"/>
          <p:cNvSpPr txBox="1">
            <a:spLocks/>
          </p:cNvSpPr>
          <p:nvPr/>
        </p:nvSpPr>
        <p:spPr>
          <a:xfrm>
            <a:off x="1371600" y="3228974"/>
            <a:ext cx="6400800" cy="1729887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Helvetica"/>
                <a:cs typeface="Helvetica"/>
              </a:rPr>
              <a:t>Jacqui James</a:t>
            </a:r>
          </a:p>
          <a:p>
            <a:r>
              <a:rPr lang="en-US" dirty="0" smtClean="0">
                <a:latin typeface="Helvetica"/>
                <a:cs typeface="Helvetica"/>
              </a:rPr>
              <a:t>Malcolm Roberts</a:t>
            </a:r>
          </a:p>
          <a:p>
            <a:pPr marL="0" indent="0">
              <a:buNone/>
            </a:pPr>
            <a:r>
              <a:rPr lang="en-US" dirty="0" smtClean="0">
                <a:latin typeface="Helvetica"/>
                <a:cs typeface="Helvetica"/>
              </a:rPr>
              <a:t>School of Education</a:t>
            </a:r>
            <a:endParaRPr lang="en-US" dirty="0">
              <a:latin typeface="Helvetica"/>
              <a:cs typeface="Helvetica"/>
            </a:endParaRPr>
          </a:p>
          <a:p>
            <a:endParaRPr lang="en-US" dirty="0">
              <a:latin typeface="Helvetica"/>
              <a:cs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3693547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i-NZ" sz="4000" dirty="0" smtClean="0"/>
              <a:t>Fast Food Survey progress.</a:t>
            </a:r>
            <a:endParaRPr lang="en-NZ" sz="4000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751" y="1529862"/>
            <a:ext cx="7460497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8467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95507"/>
            <a:ext cx="8229600" cy="1143000"/>
          </a:xfrm>
        </p:spPr>
        <p:txBody>
          <a:bodyPr/>
          <a:lstStyle/>
          <a:p>
            <a:r>
              <a:rPr lang="mi-NZ" dirty="0" smtClean="0"/>
              <a:t>Question 3</a:t>
            </a:r>
            <a:br>
              <a:rPr lang="mi-NZ" dirty="0" smtClean="0"/>
            </a:br>
            <a:r>
              <a:rPr lang="mi-NZ" dirty="0" smtClean="0"/>
              <a:t>Checkboxes</a:t>
            </a:r>
            <a:endParaRPr lang="en-NZ" dirty="0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902" y="1600200"/>
            <a:ext cx="6856195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Straight Arrow Connector 4"/>
          <p:cNvCxnSpPr/>
          <p:nvPr/>
        </p:nvCxnSpPr>
        <p:spPr>
          <a:xfrm flipH="1">
            <a:off x="2048608" y="1485900"/>
            <a:ext cx="2118946" cy="132763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48305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i-NZ" dirty="0" smtClean="0"/>
              <a:t>Fill in the checkbox question, help text and check box options.</a:t>
            </a:r>
            <a:endParaRPr lang="en-NZ" dirty="0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285214"/>
            <a:ext cx="8229600" cy="31559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80292" y="5800764"/>
            <a:ext cx="81065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i-NZ" sz="2800" dirty="0" smtClean="0"/>
              <a:t>Click Done when finished.</a:t>
            </a:r>
            <a:endParaRPr lang="en-NZ" sz="2800" dirty="0"/>
          </a:p>
        </p:txBody>
      </p:sp>
    </p:spTree>
    <p:extLst>
      <p:ext uri="{BB962C8B-B14F-4D97-AF65-F5344CB8AC3E}">
        <p14:creationId xmlns:p14="http://schemas.microsoft.com/office/powerpoint/2010/main" val="3826629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i-NZ" dirty="0" smtClean="0"/>
              <a:t>Check box question</a:t>
            </a:r>
            <a:endParaRPr lang="en-NZ" dirty="0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5931" y="2404324"/>
            <a:ext cx="6112137" cy="29177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89066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i-NZ" dirty="0" smtClean="0"/>
              <a:t>Add Item</a:t>
            </a:r>
            <a:br>
              <a:rPr lang="mi-NZ" dirty="0" smtClean="0"/>
            </a:br>
            <a:r>
              <a:rPr lang="mi-NZ" dirty="0" smtClean="0"/>
              <a:t>Choose from a list.</a:t>
            </a:r>
            <a:endParaRPr lang="en-NZ" dirty="0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517503"/>
            <a:ext cx="8229600" cy="26913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Straight Arrow Connector 4"/>
          <p:cNvCxnSpPr/>
          <p:nvPr/>
        </p:nvCxnSpPr>
        <p:spPr>
          <a:xfrm flipH="1">
            <a:off x="1406769" y="1417638"/>
            <a:ext cx="4343400" cy="258286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3047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i-NZ" dirty="0" smtClean="0"/>
              <a:t>Write your question and choices.</a:t>
            </a:r>
            <a:endParaRPr lang="en-NZ" dirty="0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088365"/>
            <a:ext cx="8229600" cy="2142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50631" y="4545623"/>
            <a:ext cx="76493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i-NZ" sz="3200" dirty="0" smtClean="0"/>
              <a:t>Click Done when finished.</a:t>
            </a:r>
            <a:endParaRPr lang="en-NZ" sz="3200" dirty="0"/>
          </a:p>
        </p:txBody>
      </p:sp>
    </p:spTree>
    <p:extLst>
      <p:ext uri="{BB962C8B-B14F-4D97-AF65-F5344CB8AC3E}">
        <p14:creationId xmlns:p14="http://schemas.microsoft.com/office/powerpoint/2010/main" val="334882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i-NZ" dirty="0" smtClean="0"/>
              <a:t>When your respondent clicks on arrow they can make a choice.</a:t>
            </a:r>
            <a:endParaRPr lang="en-NZ" dirty="0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586" y="2988926"/>
            <a:ext cx="3621536" cy="1027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1775" y="2824163"/>
            <a:ext cx="3090863" cy="1436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Straight Arrow Connector 4"/>
          <p:cNvCxnSpPr/>
          <p:nvPr/>
        </p:nvCxnSpPr>
        <p:spPr>
          <a:xfrm>
            <a:off x="3270738" y="3542506"/>
            <a:ext cx="1784839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>
            <a:off x="1705708" y="1670538"/>
            <a:ext cx="246184" cy="195189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6364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i-NZ" dirty="0" smtClean="0"/>
              <a:t>Question</a:t>
            </a:r>
            <a:br>
              <a:rPr lang="mi-NZ" dirty="0" smtClean="0"/>
            </a:br>
            <a:r>
              <a:rPr lang="mi-NZ" dirty="0" smtClean="0"/>
              <a:t>Scale</a:t>
            </a:r>
            <a:endParaRPr lang="en-NZ" dirty="0"/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3499" y="2593861"/>
            <a:ext cx="5337001" cy="29430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Straight Arrow Connector 4"/>
          <p:cNvCxnSpPr/>
          <p:nvPr/>
        </p:nvCxnSpPr>
        <p:spPr>
          <a:xfrm flipH="1">
            <a:off x="3147646" y="1652954"/>
            <a:ext cx="1151792" cy="244426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48565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i-NZ" dirty="0" smtClean="0"/>
              <a:t>Complete the question title, help text and choose scale number.</a:t>
            </a:r>
            <a:endParaRPr lang="en-NZ" dirty="0"/>
          </a:p>
        </p:txBody>
      </p:sp>
      <p:pic>
        <p:nvPicPr>
          <p:cNvPr id="194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7535" y="3027572"/>
            <a:ext cx="6988929" cy="28669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4751458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i-NZ" dirty="0" smtClean="0"/>
              <a:t>Fill in your Columns and Rows for your question.</a:t>
            </a:r>
            <a:endParaRPr lang="en-NZ" dirty="0"/>
          </a:p>
        </p:txBody>
      </p:sp>
      <p:pic>
        <p:nvPicPr>
          <p:cNvPr id="204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087714"/>
            <a:ext cx="8229600" cy="35509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30171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Content Placeholder 2"/>
          <p:cNvSpPr>
            <a:spLocks noGrp="1"/>
          </p:cNvSpPr>
          <p:nvPr>
            <p:ph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mi-NZ" dirty="0" smtClean="0">
                <a:ea typeface="ＭＳ Ｐゴシック" pitchFamily="34" charset="-128"/>
              </a:rPr>
              <a:t>Purpose?</a:t>
            </a:r>
          </a:p>
          <a:p>
            <a:r>
              <a:rPr lang="mi-NZ" dirty="0" smtClean="0">
                <a:ea typeface="ＭＳ Ｐゴシック" pitchFamily="34" charset="-128"/>
              </a:rPr>
              <a:t>To collect information from respondants</a:t>
            </a:r>
          </a:p>
          <a:p>
            <a:r>
              <a:rPr lang="mi-NZ" dirty="0" smtClean="0">
                <a:ea typeface="ＭＳ Ｐゴシック" pitchFamily="34" charset="-128"/>
              </a:rPr>
              <a:t>Tool: Online survey tools</a:t>
            </a:r>
          </a:p>
          <a:p>
            <a:pPr lvl="1"/>
            <a:r>
              <a:rPr lang="mi-NZ" dirty="0">
                <a:ea typeface="ＭＳ Ｐゴシック" pitchFamily="34" charset="-128"/>
              </a:rPr>
              <a:t>	</a:t>
            </a:r>
            <a:r>
              <a:rPr lang="mi-NZ" dirty="0" smtClean="0">
                <a:ea typeface="ＭＳ Ｐゴシック" pitchFamily="34" charset="-128"/>
              </a:rPr>
              <a:t>Free Online survey sites such as Survey Monkey</a:t>
            </a:r>
          </a:p>
          <a:p>
            <a:pPr lvl="2"/>
            <a:r>
              <a:rPr lang="mi-NZ" dirty="0">
                <a:ea typeface="ＭＳ Ｐゴシック" pitchFamily="34" charset="-128"/>
              </a:rPr>
              <a:t>	</a:t>
            </a:r>
            <a:r>
              <a:rPr lang="mi-NZ" dirty="0" smtClean="0">
                <a:ea typeface="ＭＳ Ｐゴシック" pitchFamily="34" charset="-128"/>
              </a:rPr>
              <a:t>Restricted features</a:t>
            </a:r>
          </a:p>
          <a:p>
            <a:pPr lvl="1"/>
            <a:r>
              <a:rPr lang="mi-NZ" dirty="0" smtClean="0">
                <a:ea typeface="ＭＳ Ｐゴシック" pitchFamily="34" charset="-128"/>
              </a:rPr>
              <a:t>	Web 2.0 tools such as Google Apps</a:t>
            </a:r>
          </a:p>
          <a:p>
            <a:pPr lvl="2"/>
            <a:r>
              <a:rPr lang="mi-NZ" dirty="0" smtClean="0">
                <a:ea typeface="ＭＳ Ｐゴシック" pitchFamily="34" charset="-128"/>
              </a:rPr>
              <a:t>Fully featured without the Glitz</a:t>
            </a:r>
          </a:p>
          <a:p>
            <a:pPr lvl="2"/>
            <a:r>
              <a:rPr lang="mi-NZ" dirty="0" smtClean="0">
                <a:ea typeface="ＭＳ Ｐゴシック" pitchFamily="34" charset="-128"/>
              </a:rPr>
              <a:t>Reporting not as comprehensive</a:t>
            </a:r>
            <a:endParaRPr lang="en-NZ" dirty="0" smtClean="0">
              <a:ea typeface="ＭＳ Ｐゴシック" pitchFamily="34" charset="-128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i-NZ" dirty="0" smtClean="0"/>
              <a:t>Online Survey’s</a:t>
            </a:r>
            <a:endParaRPr lang="en-N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i-NZ" dirty="0" smtClean="0"/>
              <a:t>Grid question </a:t>
            </a:r>
            <a:endParaRPr lang="en-NZ" dirty="0"/>
          </a:p>
        </p:txBody>
      </p:sp>
      <p:pic>
        <p:nvPicPr>
          <p:cNvPr id="215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3667" y="2708781"/>
            <a:ext cx="6696665" cy="230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8760315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i-NZ" dirty="0" smtClean="0"/>
              <a:t>Finally a paragraph text question.</a:t>
            </a:r>
            <a:endParaRPr lang="en-NZ" dirty="0"/>
          </a:p>
        </p:txBody>
      </p:sp>
      <p:pic>
        <p:nvPicPr>
          <p:cNvPr id="225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3785" y="2279039"/>
            <a:ext cx="5044736" cy="33617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6827787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i-NZ" dirty="0" smtClean="0"/>
              <a:t>Complete your question title, help text.</a:t>
            </a:r>
            <a:endParaRPr lang="en-NZ" dirty="0"/>
          </a:p>
        </p:txBody>
      </p:sp>
      <p:pic>
        <p:nvPicPr>
          <p:cNvPr id="235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092" y="2477816"/>
            <a:ext cx="8924190" cy="1979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60485" y="4615962"/>
            <a:ext cx="83263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i-NZ" sz="4000" dirty="0" smtClean="0"/>
              <a:t>Click Done when finished</a:t>
            </a:r>
            <a:endParaRPr lang="en-NZ" sz="4000" dirty="0"/>
          </a:p>
        </p:txBody>
      </p:sp>
    </p:spTree>
    <p:extLst>
      <p:ext uri="{BB962C8B-B14F-4D97-AF65-F5344CB8AC3E}">
        <p14:creationId xmlns:p14="http://schemas.microsoft.com/office/powerpoint/2010/main" val="180458408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i-NZ" dirty="0" smtClean="0"/>
              <a:t>Paragraph question complete.</a:t>
            </a:r>
            <a:endParaRPr lang="en-NZ" dirty="0"/>
          </a:p>
        </p:txBody>
      </p:sp>
      <p:pic>
        <p:nvPicPr>
          <p:cNvPr id="245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680007"/>
            <a:ext cx="6950808" cy="15222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1389361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i-NZ" dirty="0" smtClean="0"/>
              <a:t>Note: you can edit, duplicate or delete a question here.</a:t>
            </a:r>
            <a:endParaRPr lang="en-NZ" dirty="0"/>
          </a:p>
        </p:txBody>
      </p:sp>
      <p:pic>
        <p:nvPicPr>
          <p:cNvPr id="256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80" y="2553968"/>
            <a:ext cx="8229600" cy="21436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Straight Arrow Connector 4"/>
          <p:cNvCxnSpPr/>
          <p:nvPr/>
        </p:nvCxnSpPr>
        <p:spPr>
          <a:xfrm>
            <a:off x="6400800" y="2189285"/>
            <a:ext cx="1213338" cy="72976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264796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i-NZ" sz="3600" dirty="0" smtClean="0"/>
              <a:t>Now my survey is complete: how do I distribute to my respondents?</a:t>
            </a:r>
            <a:endParaRPr lang="en-NZ" sz="3600" dirty="0"/>
          </a:p>
        </p:txBody>
      </p:sp>
      <p:pic>
        <p:nvPicPr>
          <p:cNvPr id="266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069" y="2494114"/>
            <a:ext cx="8229600" cy="24825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845848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319" y="337693"/>
            <a:ext cx="4472915" cy="30065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16523" y="3613638"/>
            <a:ext cx="860766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i-NZ" sz="2800" dirty="0" smtClean="0"/>
              <a:t>You have three options:</a:t>
            </a:r>
          </a:p>
          <a:p>
            <a:pPr marL="342900" indent="-342900">
              <a:buFont typeface="+mj-lt"/>
              <a:buAutoNum type="arabicPeriod"/>
            </a:pPr>
            <a:r>
              <a:rPr lang="mi-NZ" sz="2800" dirty="0" smtClean="0"/>
              <a:t>Email a link to respondents</a:t>
            </a:r>
          </a:p>
          <a:p>
            <a:pPr marL="342900" indent="-342900">
              <a:buFont typeface="+mj-lt"/>
              <a:buAutoNum type="arabicPeriod"/>
            </a:pPr>
            <a:r>
              <a:rPr lang="mi-NZ" sz="2800" dirty="0" smtClean="0"/>
              <a:t>Place a link in a moodle web page</a:t>
            </a:r>
          </a:p>
          <a:p>
            <a:pPr marL="342900" indent="-342900">
              <a:buFont typeface="+mj-lt"/>
              <a:buAutoNum type="arabicPeriod"/>
            </a:pPr>
            <a:r>
              <a:rPr lang="mi-NZ" sz="2800" dirty="0" smtClean="0"/>
              <a:t>Embed a link in a moodle web page or label</a:t>
            </a:r>
          </a:p>
        </p:txBody>
      </p:sp>
    </p:spTree>
    <p:extLst>
      <p:ext uri="{BB962C8B-B14F-4D97-AF65-F5344CB8AC3E}">
        <p14:creationId xmlns:p14="http://schemas.microsoft.com/office/powerpoint/2010/main" val="36596847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i-NZ" sz="4000" dirty="0" smtClean="0"/>
              <a:t>Click on Email this form then enter email addresses</a:t>
            </a:r>
            <a:endParaRPr lang="en-NZ" sz="4000" dirty="0"/>
          </a:p>
        </p:txBody>
      </p:sp>
      <p:pic>
        <p:nvPicPr>
          <p:cNvPr id="286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074" y="1600200"/>
            <a:ext cx="7543851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Straight Arrow Connector 4"/>
          <p:cNvCxnSpPr/>
          <p:nvPr/>
        </p:nvCxnSpPr>
        <p:spPr>
          <a:xfrm>
            <a:off x="6840415" y="835269"/>
            <a:ext cx="35170" cy="11430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H="1">
            <a:off x="2154115" y="1406769"/>
            <a:ext cx="1318847" cy="317402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028700" y="6207369"/>
            <a:ext cx="56710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i-NZ" dirty="0" smtClean="0"/>
              <a:t>Then click send.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234640054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i-NZ" dirty="0" smtClean="0"/>
              <a:t>To embed: click more actions and Embed</a:t>
            </a:r>
            <a:endParaRPr lang="en-NZ" dirty="0"/>
          </a:p>
        </p:txBody>
      </p:sp>
      <p:pic>
        <p:nvPicPr>
          <p:cNvPr id="296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4305" y="2180492"/>
            <a:ext cx="5045629" cy="31628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8387852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i-NZ" dirty="0" smtClean="0"/>
              <a:t>Copy the embed code: Control V</a:t>
            </a:r>
            <a:endParaRPr lang="en-NZ" dirty="0"/>
          </a:p>
        </p:txBody>
      </p:sp>
      <p:pic>
        <p:nvPicPr>
          <p:cNvPr id="307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7092" y="2429695"/>
            <a:ext cx="6429815" cy="28669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730550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i-NZ" dirty="0" smtClean="0"/>
              <a:t>Survey Elements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mi-NZ" dirty="0" smtClean="0"/>
              <a:t>Relevancy</a:t>
            </a:r>
          </a:p>
          <a:p>
            <a:pPr marL="914400" lvl="1" indent="-514350">
              <a:buFont typeface="+mj-lt"/>
              <a:buAutoNum type="arabicPeriod"/>
            </a:pPr>
            <a:r>
              <a:rPr lang="mi-NZ" dirty="0" smtClean="0"/>
              <a:t>Questions are relevant to what you want to find out?</a:t>
            </a:r>
          </a:p>
          <a:p>
            <a:pPr marL="914400" lvl="1" indent="-514350">
              <a:buFont typeface="+mj-lt"/>
              <a:buAutoNum type="arabicPeriod"/>
            </a:pPr>
            <a:r>
              <a:rPr lang="mi-NZ" dirty="0" smtClean="0"/>
              <a:t>Are your respondents in a position </a:t>
            </a:r>
            <a:r>
              <a:rPr lang="mi-NZ" dirty="0" smtClean="0"/>
              <a:t>to answer the questions?</a:t>
            </a:r>
          </a:p>
          <a:p>
            <a:pPr marL="914400" lvl="1" indent="-514350">
              <a:buFont typeface="+mj-lt"/>
              <a:buAutoNum type="arabicPeriod"/>
            </a:pPr>
            <a:r>
              <a:rPr lang="mi-NZ" dirty="0" smtClean="0"/>
              <a:t>Are you familiar with the questions?</a:t>
            </a:r>
          </a:p>
          <a:p>
            <a:pPr marL="914400" lvl="1" indent="-514350">
              <a:buFont typeface="+mj-lt"/>
              <a:buAutoNum type="arabicPeriod"/>
            </a:pPr>
            <a:r>
              <a:rPr lang="mi-NZ" dirty="0" smtClean="0"/>
              <a:t>Are you familiar with the objectives?</a:t>
            </a:r>
          </a:p>
          <a:p>
            <a:pPr marL="914400" lvl="1" indent="-514350">
              <a:buFont typeface="+mj-lt"/>
              <a:buAutoNum type="arabicPeriod"/>
            </a:pPr>
            <a:r>
              <a:rPr lang="mi-NZ" dirty="0" smtClean="0"/>
              <a:t>What information is needed?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3120128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i-NZ" sz="4000" dirty="0" smtClean="0"/>
              <a:t>In a Moodle Block: click add a resource: insert a label</a:t>
            </a:r>
            <a:endParaRPr lang="en-NZ" sz="4000" dirty="0"/>
          </a:p>
        </p:txBody>
      </p:sp>
      <p:pic>
        <p:nvPicPr>
          <p:cNvPr id="317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3531" y="2051679"/>
            <a:ext cx="3558000" cy="20931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6203637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i-NZ" dirty="0" smtClean="0"/>
              <a:t>Click on Toggle HTML source button</a:t>
            </a:r>
            <a:endParaRPr lang="en-NZ" dirty="0"/>
          </a:p>
        </p:txBody>
      </p:sp>
      <p:pic>
        <p:nvPicPr>
          <p:cNvPr id="327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624" y="2137924"/>
            <a:ext cx="7560751" cy="34505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Straight Arrow Connector 4"/>
          <p:cNvCxnSpPr/>
          <p:nvPr/>
        </p:nvCxnSpPr>
        <p:spPr>
          <a:xfrm>
            <a:off x="5292969" y="1565031"/>
            <a:ext cx="1723293" cy="198706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2540739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i-NZ" sz="3600" dirty="0" smtClean="0"/>
              <a:t>Paste in the embed code and click the toggle button again.</a:t>
            </a:r>
            <a:endParaRPr lang="en-NZ" sz="3600" dirty="0"/>
          </a:p>
        </p:txBody>
      </p:sp>
      <p:pic>
        <p:nvPicPr>
          <p:cNvPr id="337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2010" y="2245752"/>
            <a:ext cx="6899979" cy="32348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Straight Arrow Connector 4"/>
          <p:cNvCxnSpPr/>
          <p:nvPr/>
        </p:nvCxnSpPr>
        <p:spPr>
          <a:xfrm flipH="1">
            <a:off x="7271238" y="1417638"/>
            <a:ext cx="175847" cy="220479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980460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i-NZ" dirty="0" smtClean="0"/>
              <a:t>Click on Save and Return to course</a:t>
            </a:r>
            <a:endParaRPr lang="en-NZ" dirty="0"/>
          </a:p>
        </p:txBody>
      </p:sp>
      <p:pic>
        <p:nvPicPr>
          <p:cNvPr id="348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1653" y="1600200"/>
            <a:ext cx="6420694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9516790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i-NZ" sz="2800" dirty="0" smtClean="0"/>
              <a:t>Survey is now embeded in Moodle ready for students to complete.</a:t>
            </a:r>
            <a:endParaRPr lang="en-NZ" sz="2800" dirty="0"/>
          </a:p>
        </p:txBody>
      </p:sp>
      <p:pic>
        <p:nvPicPr>
          <p:cNvPr id="358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8772" y="1600200"/>
            <a:ext cx="6006455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7772345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i-NZ" dirty="0" smtClean="0"/>
              <a:t>Students click submit when finished.</a:t>
            </a:r>
            <a:endParaRPr lang="en-NZ" dirty="0"/>
          </a:p>
        </p:txBody>
      </p:sp>
      <p:pic>
        <p:nvPicPr>
          <p:cNvPr id="368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497" y="1600200"/>
            <a:ext cx="7147005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5301068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i-NZ" sz="4000" dirty="0" smtClean="0"/>
              <a:t>When survey has been filled in click see responses</a:t>
            </a:r>
            <a:endParaRPr lang="en-NZ" sz="4000" dirty="0"/>
          </a:p>
        </p:txBody>
      </p:sp>
      <p:pic>
        <p:nvPicPr>
          <p:cNvPr id="378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5653" y="2873695"/>
            <a:ext cx="4612693" cy="19789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Straight Arrow Connector 4"/>
          <p:cNvCxnSpPr/>
          <p:nvPr/>
        </p:nvCxnSpPr>
        <p:spPr>
          <a:xfrm flipH="1">
            <a:off x="5591908" y="1485900"/>
            <a:ext cx="430823" cy="167053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4587164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i-NZ" dirty="0" smtClean="0"/>
              <a:t>Summary is displayed.</a:t>
            </a:r>
            <a:endParaRPr lang="en-NZ" dirty="0"/>
          </a:p>
        </p:txBody>
      </p:sp>
      <p:pic>
        <p:nvPicPr>
          <p:cNvPr id="389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2165" y="1600200"/>
            <a:ext cx="497967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7722997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i-NZ" dirty="0" smtClean="0"/>
              <a:t>Spreadsheet view: useful for analysis.</a:t>
            </a:r>
            <a:endParaRPr lang="en-NZ" dirty="0"/>
          </a:p>
        </p:txBody>
      </p:sp>
      <p:pic>
        <p:nvPicPr>
          <p:cNvPr id="399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542059"/>
            <a:ext cx="8528538" cy="34367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1239142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i-NZ" dirty="0" smtClean="0"/>
              <a:t>End of Presentation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mi-NZ" smtClean="0"/>
              <a:t>Enjoy your surveying!</a:t>
            </a:r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9195785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i-NZ" dirty="0" smtClean="0"/>
              <a:t>Relevancy</a:t>
            </a:r>
            <a:endParaRPr lang="en-NZ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49195047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80186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i-NZ" dirty="0" smtClean="0"/>
              <a:t>Questions should be: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mi-NZ" sz="7200" dirty="0" smtClean="0"/>
              <a:t>Clear</a:t>
            </a:r>
          </a:p>
          <a:p>
            <a:r>
              <a:rPr lang="mi-NZ" sz="7200" dirty="0" smtClean="0"/>
              <a:t>Direct</a:t>
            </a:r>
          </a:p>
          <a:p>
            <a:r>
              <a:rPr lang="mi-NZ" sz="7200" dirty="0" smtClean="0"/>
              <a:t>Brief</a:t>
            </a:r>
            <a:endParaRPr lang="en-NZ" sz="7200" dirty="0"/>
          </a:p>
        </p:txBody>
      </p:sp>
    </p:spTree>
    <p:extLst>
      <p:ext uri="{BB962C8B-B14F-4D97-AF65-F5344CB8AC3E}">
        <p14:creationId xmlns:p14="http://schemas.microsoft.com/office/powerpoint/2010/main" val="3524356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i-NZ" dirty="0" smtClean="0"/>
              <a:t>Constructing good questions</a:t>
            </a:r>
            <a:endParaRPr lang="en-NZ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97475625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43652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i-NZ" dirty="0" smtClean="0"/>
              <a:t>Google Applications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mi-NZ" dirty="0" smtClean="0"/>
              <a:t>Free to use</a:t>
            </a:r>
          </a:p>
          <a:p>
            <a:r>
              <a:rPr lang="mi-NZ" dirty="0" smtClean="0"/>
              <a:t>Comes with Gmail</a:t>
            </a:r>
          </a:p>
          <a:p>
            <a:r>
              <a:rPr lang="mi-NZ" dirty="0" smtClean="0"/>
              <a:t>Easy to construct questions</a:t>
            </a:r>
          </a:p>
          <a:p>
            <a:r>
              <a:rPr lang="mi-NZ" dirty="0" smtClean="0"/>
              <a:t>Easy to share survey</a:t>
            </a:r>
          </a:p>
          <a:p>
            <a:r>
              <a:rPr lang="mi-NZ" dirty="0" smtClean="0"/>
              <a:t>Analysis is simple and exportable to Excel</a:t>
            </a:r>
          </a:p>
          <a:p>
            <a:r>
              <a:rPr lang="mi-NZ" dirty="0" smtClean="0"/>
              <a:t>Spam free and owned by you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4025711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i-NZ" dirty="0" smtClean="0"/>
              <a:t>Plan your survey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mi-NZ" dirty="0" smtClean="0"/>
              <a:t>Storyboard your survey on paper first, showing questions and question types etc.....</a:t>
            </a:r>
          </a:p>
          <a:p>
            <a:r>
              <a:rPr lang="mi-NZ" dirty="0" smtClean="0"/>
              <a:t>This is easier than creating a survey on the fly....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1531830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Wintec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2845</TotalTime>
  <Words>583</Words>
  <Application>Microsoft Office PowerPoint</Application>
  <PresentationFormat>On-screen Show (4:3)</PresentationFormat>
  <Paragraphs>103</Paragraphs>
  <Slides>49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50" baseType="lpstr">
      <vt:lpstr>Office Theme</vt:lpstr>
      <vt:lpstr>PowerPoint Presentation</vt:lpstr>
      <vt:lpstr>PowerPoint Presentation</vt:lpstr>
      <vt:lpstr>Online Survey’s</vt:lpstr>
      <vt:lpstr>Survey Elements</vt:lpstr>
      <vt:lpstr>Relevancy</vt:lpstr>
      <vt:lpstr>Questions should be:</vt:lpstr>
      <vt:lpstr>Constructing good questions</vt:lpstr>
      <vt:lpstr>Google Applications</vt:lpstr>
      <vt:lpstr>Plan your survey</vt:lpstr>
      <vt:lpstr>Sign up to Gmail</vt:lpstr>
      <vt:lpstr>Click on Documents to access Forms</vt:lpstr>
      <vt:lpstr>PowerPoint Presentation</vt:lpstr>
      <vt:lpstr>PowerPoint Presentation</vt:lpstr>
      <vt:lpstr>PowerPoint Presentation</vt:lpstr>
      <vt:lpstr>PowerPoint Presentation</vt:lpstr>
      <vt:lpstr>Question 1.  Example of text based question</vt:lpstr>
      <vt:lpstr>For your next question Click add item</vt:lpstr>
      <vt:lpstr>Question 2 Example of multiple choice</vt:lpstr>
      <vt:lpstr>Fill in your questions and choices </vt:lpstr>
      <vt:lpstr>Fast Food Survey progress.</vt:lpstr>
      <vt:lpstr>Question 3 Checkboxes</vt:lpstr>
      <vt:lpstr>Fill in the checkbox question, help text and check box options.</vt:lpstr>
      <vt:lpstr>Check box question</vt:lpstr>
      <vt:lpstr>Add Item Choose from a list.</vt:lpstr>
      <vt:lpstr>Write your question and choices.</vt:lpstr>
      <vt:lpstr>When your respondent clicks on arrow they can make a choice.</vt:lpstr>
      <vt:lpstr>Question Scale</vt:lpstr>
      <vt:lpstr>Complete the question title, help text and choose scale number.</vt:lpstr>
      <vt:lpstr>Fill in your Columns and Rows for your question.</vt:lpstr>
      <vt:lpstr>Grid question </vt:lpstr>
      <vt:lpstr>Finally a paragraph text question.</vt:lpstr>
      <vt:lpstr>Complete your question title, help text.</vt:lpstr>
      <vt:lpstr>Paragraph question complete.</vt:lpstr>
      <vt:lpstr>Note: you can edit, duplicate or delete a question here.</vt:lpstr>
      <vt:lpstr>Now my survey is complete: how do I distribute to my respondents?</vt:lpstr>
      <vt:lpstr>PowerPoint Presentation</vt:lpstr>
      <vt:lpstr>Click on Email this form then enter email addresses</vt:lpstr>
      <vt:lpstr>To embed: click more actions and Embed</vt:lpstr>
      <vt:lpstr>Copy the embed code: Control V</vt:lpstr>
      <vt:lpstr>In a Moodle Block: click add a resource: insert a label</vt:lpstr>
      <vt:lpstr>Click on Toggle HTML source button</vt:lpstr>
      <vt:lpstr>Paste in the embed code and click the toggle button again.</vt:lpstr>
      <vt:lpstr>Click on Save and Return to course</vt:lpstr>
      <vt:lpstr>Survey is now embeded in Moodle ready for students to complete.</vt:lpstr>
      <vt:lpstr>Students click submit when finished.</vt:lpstr>
      <vt:lpstr>When survey has been filled in click see responses</vt:lpstr>
      <vt:lpstr>Summary is displayed.</vt:lpstr>
      <vt:lpstr>Spreadsheet view: useful for analysis.</vt:lpstr>
      <vt:lpstr>End of Presentation</vt:lpstr>
    </vt:vector>
  </TitlesOfParts>
  <Company>7Group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Graphics4</dc:creator>
  <cp:lastModifiedBy>Malcolm Roberts</cp:lastModifiedBy>
  <cp:revision>108</cp:revision>
  <cp:lastPrinted>2011-02-15T03:31:47Z</cp:lastPrinted>
  <dcterms:created xsi:type="dcterms:W3CDTF">2010-10-14T04:33:34Z</dcterms:created>
  <dcterms:modified xsi:type="dcterms:W3CDTF">2011-08-11T04:09:35Z</dcterms:modified>
</cp:coreProperties>
</file>