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82DC6-6F97-4598-BF00-2362BE265525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A2D52-D28B-4858-953D-FEB65E41C39D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40021-CC41-45E3-84E0-68B8B6C1A71D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8436E-75C1-4F88-B93A-C79720908467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1FF70-0F8F-4F0C-A699-951AF8FA5E65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A4B76-5DD0-4CC6-A71A-04E881EECA2D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07E63-835C-4C0A-90D9-B7C147B30461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AC481-1F8B-4203-9506-270EF9810450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B5DA1-C845-4E05-858D-A746BFBF6072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F1BC1-C9A5-42BD-8029-39851F0EDFEC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0EA8B-5784-436F-BF25-8639BC4ED1BB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N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N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9A5DDCB-91B5-40A8-89DD-B7FAC74B98F5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visualthesaurus.com/vocabgrabbe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web 2.0 tool for </a:t>
            </a:r>
            <a:r>
              <a:rPr lang="en-US" dirty="0" err="1" smtClean="0"/>
              <a:t>analysing</a:t>
            </a:r>
            <a:r>
              <a:rPr lang="en-US" dirty="0" smtClean="0"/>
              <a:t> a page of text.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928802"/>
            <a:ext cx="603463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571612"/>
            <a:ext cx="67151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err="1" smtClean="0"/>
              <a:t>VocabGrabber</a:t>
            </a:r>
            <a:r>
              <a:rPr lang="en-NZ" dirty="0" smtClean="0"/>
              <a:t> </a:t>
            </a:r>
            <a:r>
              <a:rPr lang="en-NZ" dirty="0" err="1" smtClean="0"/>
              <a:t>analyzes</a:t>
            </a:r>
            <a:r>
              <a:rPr lang="en-NZ" dirty="0" smtClean="0"/>
              <a:t> any text you're interested in, generating lists of the most useful vocabulary words and showing you how those words are used in context.</a:t>
            </a:r>
          </a:p>
          <a:p>
            <a:endParaRPr lang="en-NZ" dirty="0" smtClean="0"/>
          </a:p>
          <a:p>
            <a:r>
              <a:rPr lang="en-NZ" dirty="0" smtClean="0"/>
              <a:t> Just copy text from a document and paste it into the box, and then click on the "Grab Vocabulary!" button. </a:t>
            </a:r>
          </a:p>
          <a:p>
            <a:endParaRPr lang="en-NZ" dirty="0" smtClean="0"/>
          </a:p>
          <a:p>
            <a:r>
              <a:rPr lang="en-NZ" dirty="0" err="1" smtClean="0"/>
              <a:t>VocabGrabber</a:t>
            </a:r>
            <a:r>
              <a:rPr lang="en-NZ" dirty="0" smtClean="0"/>
              <a:t> will automatically create a list of vocabulary from your text, which you can then sort, filter, and save. 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714356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How does </a:t>
            </a:r>
            <a:r>
              <a:rPr lang="en-US" sz="3600" dirty="0" err="1" smtClean="0"/>
              <a:t>VocabGrabber</a:t>
            </a:r>
            <a:r>
              <a:rPr lang="en-US" sz="3600" dirty="0" smtClean="0"/>
              <a:t> work?</a:t>
            </a:r>
            <a:endParaRPr lang="en-NZ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VocabGrabber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571612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Copy text from any document.</a:t>
            </a:r>
          </a:p>
          <a:p>
            <a:r>
              <a:rPr lang="en-US" dirty="0" smtClean="0"/>
              <a:t>Remember Control A selects all text. Control C is copy and Control V is paste. Paste the text in the </a:t>
            </a:r>
            <a:r>
              <a:rPr lang="en-US" dirty="0" err="1" smtClean="0"/>
              <a:t>VocabGrabber</a:t>
            </a:r>
            <a:r>
              <a:rPr lang="en-US" dirty="0" smtClean="0"/>
              <a:t> box. </a:t>
            </a:r>
            <a:endParaRPr lang="en-NZ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4686"/>
            <a:ext cx="9153526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" y="1428736"/>
            <a:ext cx="90582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57356" y="21429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Paste: Control V</a:t>
            </a:r>
            <a:endParaRPr lang="en-NZ" sz="36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>
            <a:off x="1714480" y="1928802"/>
            <a:ext cx="3214710" cy="928694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500042"/>
            <a:ext cx="90773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14348" y="557214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Click on Grab Vocabulary</a:t>
            </a:r>
            <a:endParaRPr lang="en-NZ" sz="3600" b="1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16200000" flipV="1">
            <a:off x="2321703" y="5107793"/>
            <a:ext cx="1000132" cy="21431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28802"/>
            <a:ext cx="922972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7158" y="14285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Your text has now been </a:t>
            </a:r>
            <a:r>
              <a:rPr lang="en-US" dirty="0" err="1" smtClean="0"/>
              <a:t>analysed</a:t>
            </a:r>
            <a:r>
              <a:rPr lang="en-US" dirty="0" smtClean="0"/>
              <a:t> and ready to view detail of word composition.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2000250"/>
            <a:ext cx="91249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have now clicked on the word </a:t>
            </a:r>
            <a:r>
              <a:rPr lang="en-US" dirty="0" smtClean="0">
                <a:solidFill>
                  <a:srgbClr val="0070C0"/>
                </a:solidFill>
              </a:rPr>
              <a:t>pounding</a:t>
            </a:r>
            <a:r>
              <a:rPr lang="en-US" dirty="0" smtClean="0"/>
              <a:t>, it has shown a </a:t>
            </a:r>
            <a:r>
              <a:rPr lang="en-US" dirty="0" err="1" smtClean="0"/>
              <a:t>mindmap</a:t>
            </a:r>
            <a:r>
              <a:rPr lang="en-US" dirty="0" smtClean="0"/>
              <a:t> of the word and the definition and example text below. </a:t>
            </a:r>
            <a:endParaRPr lang="en-NZ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1393009" y="2178835"/>
            <a:ext cx="4643470" cy="14287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>
            <a:off x="6715140" y="1571612"/>
            <a:ext cx="2071702" cy="714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16200000" flipH="1">
            <a:off x="3036083" y="1393017"/>
            <a:ext cx="3214710" cy="2286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16200000" flipH="1">
            <a:off x="3536149" y="3178967"/>
            <a:ext cx="4714908" cy="3571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2933700"/>
            <a:ext cx="89344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4296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I have ticked the Geography subject and clicked on the word ocean for analysis. </a:t>
            </a:r>
          </a:p>
          <a:p>
            <a:r>
              <a:rPr lang="en-US" dirty="0" smtClean="0"/>
              <a:t>You can also tick on the other subjects for further </a:t>
            </a:r>
            <a:r>
              <a:rPr lang="en-US" dirty="0" err="1" smtClean="0"/>
              <a:t>analyis</a:t>
            </a:r>
            <a:r>
              <a:rPr lang="en-US" dirty="0" smtClean="0"/>
              <a:t>. Also you can sort by A-Z or occurrences or </a:t>
            </a:r>
            <a:r>
              <a:rPr lang="en-US" dirty="0" err="1" smtClean="0"/>
              <a:t>familarity</a:t>
            </a:r>
            <a:r>
              <a:rPr lang="en-US" dirty="0" smtClean="0"/>
              <a:t>.</a:t>
            </a:r>
            <a:endParaRPr lang="en-NZ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>
            <a:off x="1178695" y="1964521"/>
            <a:ext cx="4071966" cy="12858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rot="16200000" flipH="1">
            <a:off x="-821569" y="2250273"/>
            <a:ext cx="5143536" cy="26432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useful tool for the busy English Teacher.</a:t>
            </a:r>
            <a:endParaRPr lang="en-N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37" y="2143116"/>
            <a:ext cx="9039225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197</TotalTime>
  <Words>219</Words>
  <Application>Microsoft Office PowerPoint</Application>
  <PresentationFormat>On-screen Show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Slide 1</vt:lpstr>
      <vt:lpstr>Slide 2</vt:lpstr>
      <vt:lpstr>VocabGrabber</vt:lpstr>
      <vt:lpstr>Slide 4</vt:lpstr>
      <vt:lpstr>Slide 5</vt:lpstr>
      <vt:lpstr>Slide 6</vt:lpstr>
      <vt:lpstr>Slide 7</vt:lpstr>
      <vt:lpstr>Slide 8</vt:lpstr>
      <vt:lpstr>Slide 9</vt:lpstr>
    </vt:vector>
  </TitlesOfParts>
  <Company>Wintec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esmjr</dc:creator>
  <cp:lastModifiedBy>esmjr</cp:lastModifiedBy>
  <cp:revision>8</cp:revision>
  <dcterms:created xsi:type="dcterms:W3CDTF">2009-05-28T02:09:16Z</dcterms:created>
  <dcterms:modified xsi:type="dcterms:W3CDTF">2009-06-01T20:46:44Z</dcterms:modified>
</cp:coreProperties>
</file>