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71" r:id="rId12"/>
    <p:sldId id="273" r:id="rId13"/>
    <p:sldId id="263" r:id="rId14"/>
    <p:sldId id="274" r:id="rId15"/>
    <p:sldId id="272" r:id="rId16"/>
    <p:sldId id="270" r:id="rId17"/>
    <p:sldId id="269" r:id="rId18"/>
    <p:sldId id="268" r:id="rId19"/>
    <p:sldId id="266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B98BA-16EE-453B-8666-F99FFCE04186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A21A0-ABB5-4FD0-A3F6-59004B1E700C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3878D-9CE0-4678-89ED-26FD02397A33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A83AD-DCA8-468D-943D-7507F4B313EA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F0AA9-742D-46DF-8EA0-D4DF393D62BC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909502-F12C-4F80-81F1-87BF1AFAA2E8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CF439-97B9-4F52-A73C-195B3F92192F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0ABCE-06E2-4708-9DC3-F6B5AB4704C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0C657-C66F-4DBB-9D84-B5672D0FFF3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3162C-35A4-4679-80CA-AF79CB29BA0A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70B45-2A92-4D61-AEFB-9415DB85E14E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N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N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A442B5-2DB7-4C9E-9FC5-934E20606104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kpetv.blogspot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Tutorial for Cobham Connections</a:t>
            </a:r>
          </a:p>
          <a:p>
            <a:r>
              <a:rPr lang="en-US" dirty="0" smtClean="0"/>
              <a:t>Cluster teachers.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28604"/>
            <a:ext cx="478802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2214554"/>
            <a:ext cx="42148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LilyUPC" pitchFamily="34" charset="-34"/>
                <a:cs typeface="LilyUPC" pitchFamily="34" charset="-34"/>
              </a:rPr>
              <a:t>Podcasting</a:t>
            </a:r>
            <a:endParaRPr lang="en-NZ" sz="8800" dirty="0">
              <a:latin typeface="LilyUPC" pitchFamily="34" charset="-34"/>
              <a:cs typeface="LilyUPC" pitchFamily="34" charset="-3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71480"/>
            <a:ext cx="6667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290" y="4000504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can then listen to the track and take out any mistakes or silences.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14356"/>
            <a:ext cx="58102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414338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clicking on the select tool, you can then mark(highlight) any audio you wish to delete by pressing on the delete key.</a:t>
            </a:r>
            <a:endParaRPr lang="en-NZ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16200000" flipV="1">
            <a:off x="1000100" y="1928802"/>
            <a:ext cx="2857520" cy="17145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rot="10800000">
            <a:off x="4572000" y="2714620"/>
            <a:ext cx="1714512" cy="16430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71480"/>
            <a:ext cx="53054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392906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the marker is the audio has been removed. The same technique is used to remove any unwanted silence which shows up as a narrow line.</a:t>
            </a:r>
            <a:endParaRPr lang="en-N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895368"/>
          </a:xfrm>
        </p:spPr>
        <p:txBody>
          <a:bodyPr/>
          <a:lstStyle/>
          <a:p>
            <a:r>
              <a:rPr lang="en-US" dirty="0" smtClean="0"/>
              <a:t>Adding audio as a second track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500570"/>
            <a:ext cx="8101042" cy="2143140"/>
          </a:xfrm>
        </p:spPr>
        <p:txBody>
          <a:bodyPr/>
          <a:lstStyle/>
          <a:p>
            <a:r>
              <a:rPr lang="en-US" sz="2400" dirty="0" smtClean="0"/>
              <a:t>You may want to have some music playing in the background of your voice track.</a:t>
            </a:r>
          </a:p>
          <a:p>
            <a:r>
              <a:rPr lang="en-US" sz="2400" dirty="0" smtClean="0"/>
              <a:t>Click on Project, import Audio and then browse for a suitable mp3 or wav file to include. </a:t>
            </a:r>
          </a:p>
          <a:p>
            <a:r>
              <a:rPr lang="en-US" sz="2400" dirty="0" smtClean="0"/>
              <a:t>Audacity will not </a:t>
            </a:r>
            <a:r>
              <a:rPr lang="en-US" sz="2400" dirty="0" err="1" smtClean="0"/>
              <a:t>recognise</a:t>
            </a:r>
            <a:r>
              <a:rPr lang="en-US" sz="2400" dirty="0" smtClean="0"/>
              <a:t> wma files.</a:t>
            </a:r>
          </a:p>
          <a:p>
            <a:endParaRPr lang="en-N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785794"/>
            <a:ext cx="4280251" cy="3538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14290"/>
            <a:ext cx="631507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5357826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the music file then click on Open.</a:t>
            </a:r>
            <a:endParaRPr lang="en-NZ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 flipH="1" flipV="1">
            <a:off x="5179223" y="4822041"/>
            <a:ext cx="857256" cy="3571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52"/>
            <a:ext cx="78676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5286388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Audacity is now importing the mp3 file as a second track.</a:t>
            </a:r>
            <a:endParaRPr lang="en-N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52"/>
            <a:ext cx="71437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282" y="5643578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new audio file (recorded in stereo/ 2 tracks) has now been imported into Audacity.</a:t>
            </a:r>
            <a:endParaRPr lang="en-N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5715016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Listen to your podcast with all three tracks playing, adjust the volume levels of each track to suit.</a:t>
            </a:r>
            <a:endParaRPr lang="en-NZ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427" y="182696"/>
            <a:ext cx="8824941" cy="473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rot="16200000" flipV="1">
            <a:off x="4357686" y="3000372"/>
            <a:ext cx="4929222" cy="500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>
            <a:off x="1142976" y="4000504"/>
            <a:ext cx="2286016" cy="22145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6200000" flipV="1">
            <a:off x="214282" y="2714620"/>
            <a:ext cx="4357718" cy="2500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V="1">
            <a:off x="678629" y="3393281"/>
            <a:ext cx="3357586" cy="24288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42852"/>
            <a:ext cx="45148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5643578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and trim (push delete button on keyboard after selecting sound file) any unwanted sound. Or click the scissors icon (cut)</a:t>
            </a:r>
            <a:endParaRPr lang="en-NZ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214414" y="3286124"/>
            <a:ext cx="3929090" cy="24288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29622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000496" y="357166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Finally, click File then select export as MP3</a:t>
            </a:r>
            <a:endParaRPr lang="en-NZ" dirty="0"/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 bwMode="auto">
          <a:xfrm rot="10800000" flipV="1">
            <a:off x="1714480" y="772664"/>
            <a:ext cx="2286016" cy="187051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podcasting?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51963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Simply:</a:t>
            </a:r>
          </a:p>
          <a:p>
            <a:pPr>
              <a:buNone/>
            </a:pPr>
            <a:r>
              <a:rPr lang="en-NZ" dirty="0" smtClean="0"/>
              <a:t>A </a:t>
            </a:r>
            <a:r>
              <a:rPr lang="en-NZ" i="1" dirty="0" smtClean="0"/>
              <a:t>podcast</a:t>
            </a:r>
            <a:r>
              <a:rPr lang="en-NZ" dirty="0" smtClean="0"/>
              <a:t> is a series of digital media files, usually digital, audio, or video, that is made available for download.</a:t>
            </a:r>
          </a:p>
          <a:p>
            <a:pPr>
              <a:buNone/>
            </a:pPr>
            <a:r>
              <a:rPr lang="en-NZ" dirty="0" smtClean="0"/>
              <a:t>A podcast once uploaded to a website is available for listening on the web or may be made available as a download.</a:t>
            </a:r>
          </a:p>
          <a:p>
            <a:pPr>
              <a:buNone/>
            </a:pPr>
            <a:r>
              <a:rPr lang="en-NZ" dirty="0" smtClean="0"/>
              <a:t>The normal format is an mp3. </a:t>
            </a:r>
            <a:endParaRPr lang="en-N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2296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5643578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Click OK</a:t>
            </a:r>
            <a:endParaRPr lang="en-NZ" sz="4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 flipH="1" flipV="1">
            <a:off x="5000628" y="4357694"/>
            <a:ext cx="1357322" cy="10715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63436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5715016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 your MP3 file a name and save in a folder preferably called podcasts or similar.</a:t>
            </a:r>
            <a:endParaRPr lang="en-NZ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001024" cy="446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5214950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Login to </a:t>
            </a:r>
            <a:r>
              <a:rPr lang="en-US" dirty="0" err="1" smtClean="0"/>
              <a:t>Podomatic</a:t>
            </a:r>
            <a:r>
              <a:rPr lang="en-US" dirty="0" smtClean="0"/>
              <a:t> and upload your podcast for the world to listen to! You can send an email with the web address to direct people to the page.</a:t>
            </a:r>
            <a:endParaRPr lang="en-N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572396" cy="471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5357826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alternative is to start up your own blog and upload your podcasts to the blog. See this example of Pt England School.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I need to make a podcast.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1804990"/>
          </a:xfrm>
        </p:spPr>
        <p:txBody>
          <a:bodyPr/>
          <a:lstStyle/>
          <a:p>
            <a:r>
              <a:rPr lang="en-US" dirty="0" smtClean="0"/>
              <a:t>Computer</a:t>
            </a:r>
          </a:p>
          <a:p>
            <a:r>
              <a:rPr lang="en-US" dirty="0" smtClean="0"/>
              <a:t>Microphone</a:t>
            </a:r>
          </a:p>
          <a:p>
            <a:r>
              <a:rPr lang="en-US" dirty="0" smtClean="0"/>
              <a:t>Audio editor (</a:t>
            </a:r>
            <a:r>
              <a:rPr lang="en-US" dirty="0" err="1" smtClean="0"/>
              <a:t>programme</a:t>
            </a:r>
            <a:r>
              <a:rPr lang="en-US" dirty="0" smtClean="0"/>
              <a:t>)</a:t>
            </a:r>
            <a:endParaRPr lang="en-NZ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500570"/>
            <a:ext cx="11430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4572008"/>
            <a:ext cx="2252673" cy="168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4572008"/>
            <a:ext cx="1928826" cy="163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 to Podcasts first: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podcasts and have a listen to a few educational podcasts.</a:t>
            </a:r>
          </a:p>
          <a:p>
            <a:r>
              <a:rPr lang="en-US" dirty="0" smtClean="0"/>
              <a:t>Not all podcasts on the net are high quality.</a:t>
            </a:r>
          </a:p>
          <a:p>
            <a:r>
              <a:rPr lang="en-US" dirty="0" smtClean="0"/>
              <a:t>A podcast describing a cat is not necessarily brilliant.</a:t>
            </a:r>
          </a:p>
          <a:p>
            <a:r>
              <a:rPr lang="en-US" dirty="0" smtClean="0">
                <a:hlinkClick r:id="rId2"/>
              </a:rPr>
              <a:t>Korero Pt England </a:t>
            </a:r>
            <a:r>
              <a:rPr lang="en-US" dirty="0" smtClean="0"/>
              <a:t>is a good place to start.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143000"/>
          </a:xfrm>
        </p:spPr>
        <p:txBody>
          <a:bodyPr/>
          <a:lstStyle/>
          <a:p>
            <a:r>
              <a:rPr lang="en-US" dirty="0" smtClean="0"/>
              <a:t>Steps to create a Podcast: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2743200"/>
            <a:ext cx="7772400" cy="4114800"/>
          </a:xfrm>
        </p:spPr>
        <p:txBody>
          <a:bodyPr/>
          <a:lstStyle/>
          <a:p>
            <a:r>
              <a:rPr lang="en-US" dirty="0" smtClean="0"/>
              <a:t>Have a reason for creating the podcast?</a:t>
            </a:r>
          </a:p>
          <a:p>
            <a:r>
              <a:rPr lang="en-US" dirty="0" smtClean="0"/>
              <a:t>Should be integrated into learning.</a:t>
            </a:r>
          </a:p>
          <a:p>
            <a:r>
              <a:rPr lang="en-US" dirty="0" smtClean="0"/>
              <a:t>Storyboard the podcast.</a:t>
            </a:r>
          </a:p>
          <a:p>
            <a:r>
              <a:rPr lang="en-US" dirty="0" smtClean="0"/>
              <a:t>Write the script.</a:t>
            </a:r>
          </a:p>
          <a:p>
            <a:r>
              <a:rPr lang="en-US" dirty="0" smtClean="0"/>
              <a:t>Source any audio file you will need (rip from CD etc…)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1428736"/>
            <a:ext cx="76438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Planning</a:t>
            </a:r>
            <a:endParaRPr lang="en-NZ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equipment needed: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</a:t>
            </a:r>
          </a:p>
          <a:p>
            <a:r>
              <a:rPr lang="en-US" dirty="0" smtClean="0"/>
              <a:t>Microphone (laptops usually have a </a:t>
            </a:r>
            <a:r>
              <a:rPr lang="en-US" dirty="0" err="1" smtClean="0"/>
              <a:t>mic</a:t>
            </a:r>
            <a:r>
              <a:rPr lang="en-US" dirty="0" smtClean="0"/>
              <a:t> built in)</a:t>
            </a:r>
          </a:p>
          <a:p>
            <a:r>
              <a:rPr lang="en-US" dirty="0" smtClean="0"/>
              <a:t>Software: download Audacity from web and don’t forget Lame mp3 encoder.</a:t>
            </a:r>
          </a:p>
          <a:p>
            <a:r>
              <a:rPr lang="en-US" dirty="0" smtClean="0"/>
              <a:t>Or use Audacity from PortableApps.com which runs from a memory stick.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recording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quiet room preferably.</a:t>
            </a:r>
          </a:p>
          <a:p>
            <a:r>
              <a:rPr lang="en-US" dirty="0" smtClean="0"/>
              <a:t>Do a test run to make sure your voice is recorded ok.</a:t>
            </a:r>
          </a:p>
          <a:p>
            <a:r>
              <a:rPr lang="en-US" dirty="0" smtClean="0"/>
              <a:t>Start recording the podcast.</a:t>
            </a:r>
          </a:p>
          <a:p>
            <a:r>
              <a:rPr lang="en-US" dirty="0" smtClean="0"/>
              <a:t>Make your first podcast fairly short (less than a minute)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715404" cy="228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2857496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Press record</a:t>
            </a:r>
            <a:endParaRPr lang="en-NZ" dirty="0"/>
          </a:p>
        </p:txBody>
      </p:sp>
      <p:cxnSp>
        <p:nvCxnSpPr>
          <p:cNvPr id="5" name="Straight Arrow Connector 4"/>
          <p:cNvCxnSpPr>
            <a:stCxn id="3" idx="0"/>
          </p:cNvCxnSpPr>
          <p:nvPr/>
        </p:nvCxnSpPr>
        <p:spPr bwMode="auto">
          <a:xfrm rot="5400000" flipH="1" flipV="1">
            <a:off x="1232273" y="1875224"/>
            <a:ext cx="1643074" cy="3214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6500826" y="278605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Adjust </a:t>
            </a:r>
            <a:r>
              <a:rPr lang="en-US" dirty="0" err="1" smtClean="0"/>
              <a:t>mic</a:t>
            </a:r>
            <a:r>
              <a:rPr lang="en-US" dirty="0" smtClean="0"/>
              <a:t> level</a:t>
            </a:r>
            <a:endParaRPr lang="en-NZ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5400000" flipH="1" flipV="1">
            <a:off x="6965173" y="1535893"/>
            <a:ext cx="1785950" cy="714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428992" y="285749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Sound recording</a:t>
            </a:r>
            <a:endParaRPr lang="en-NZ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6200000" flipV="1">
            <a:off x="3821901" y="2250273"/>
            <a:ext cx="714380" cy="500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57158" y="3643314"/>
            <a:ext cx="8572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Plug in microphone to microphone jack on computer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Click the record button once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Start talking: you will see the recording being made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Click the stop or pause button to stop recording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Press the play button to listen to your recording</a:t>
            </a:r>
            <a:endParaRPr lang="en-NZ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750067" y="2464587"/>
            <a:ext cx="3643338" cy="11430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rot="16200000" flipV="1">
            <a:off x="1142976" y="2857496"/>
            <a:ext cx="3786214" cy="3571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428604"/>
            <a:ext cx="45624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3357562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the magnifying glass and left click on the audio to expand</a:t>
            </a:r>
            <a:endParaRPr lang="en-NZ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16200000" flipV="1">
            <a:off x="1250133" y="2178835"/>
            <a:ext cx="2071702" cy="2857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stCxn id="3" idx="0"/>
          </p:cNvCxnSpPr>
          <p:nvPr/>
        </p:nvCxnSpPr>
        <p:spPr bwMode="auto">
          <a:xfrm rot="5400000" flipH="1" flipV="1">
            <a:off x="4286248" y="2857496"/>
            <a:ext cx="928694" cy="71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071942"/>
            <a:ext cx="6667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102</TotalTime>
  <Words>597</Words>
  <Application>Microsoft Office PowerPoint</Application>
  <PresentationFormat>On-screen Show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Slide 1</vt:lpstr>
      <vt:lpstr>What is podcasting?</vt:lpstr>
      <vt:lpstr>What do I need to make a podcast.</vt:lpstr>
      <vt:lpstr>Listen to Podcasts first:</vt:lpstr>
      <vt:lpstr>Steps to create a Podcast:</vt:lpstr>
      <vt:lpstr>Get equipment needed:</vt:lpstr>
      <vt:lpstr>Start recording</vt:lpstr>
      <vt:lpstr>Slide 8</vt:lpstr>
      <vt:lpstr>Slide 9</vt:lpstr>
      <vt:lpstr>Slide 10</vt:lpstr>
      <vt:lpstr>Slide 11</vt:lpstr>
      <vt:lpstr>Slide 12</vt:lpstr>
      <vt:lpstr>Adding audio as a second track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Wintec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esmjr</dc:creator>
  <cp:lastModifiedBy>esmjr</cp:lastModifiedBy>
  <cp:revision>14</cp:revision>
  <dcterms:created xsi:type="dcterms:W3CDTF">2009-05-29T01:14:25Z</dcterms:created>
  <dcterms:modified xsi:type="dcterms:W3CDTF">2009-06-01T20:47:26Z</dcterms:modified>
</cp:coreProperties>
</file>