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290" r:id="rId2"/>
    <p:sldId id="291" r:id="rId3"/>
    <p:sldId id="258" r:id="rId4"/>
    <p:sldId id="292" r:id="rId5"/>
    <p:sldId id="293" r:id="rId6"/>
    <p:sldId id="294" r:id="rId7"/>
    <p:sldId id="295" r:id="rId8"/>
    <p:sldId id="296" r:id="rId9"/>
    <p:sldId id="318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9" r:id="rId32"/>
    <p:sldId id="320" r:id="rId33"/>
    <p:sldId id="321" r:id="rId34"/>
    <p:sldId id="322" r:id="rId35"/>
    <p:sldId id="323" r:id="rId36"/>
    <p:sldId id="324" r:id="rId37"/>
    <p:sldId id="325" r:id="rId38"/>
    <p:sldId id="326" r:id="rId39"/>
    <p:sldId id="327" r:id="rId40"/>
    <p:sldId id="328" r:id="rId41"/>
    <p:sldId id="329" r:id="rId42"/>
    <p:sldId id="330" r:id="rId43"/>
    <p:sldId id="331" r:id="rId44"/>
    <p:sldId id="332" r:id="rId45"/>
    <p:sldId id="333" r:id="rId46"/>
    <p:sldId id="334" r:id="rId47"/>
    <p:sldId id="335" r:id="rId48"/>
    <p:sldId id="336" r:id="rId49"/>
    <p:sldId id="339" r:id="rId50"/>
    <p:sldId id="340" r:id="rId51"/>
    <p:sldId id="341" r:id="rId52"/>
    <p:sldId id="342" r:id="rId53"/>
    <p:sldId id="343" r:id="rId54"/>
    <p:sldId id="344" r:id="rId55"/>
    <p:sldId id="345" r:id="rId56"/>
    <p:sldId id="346" r:id="rId57"/>
    <p:sldId id="347" r:id="rId58"/>
    <p:sldId id="348" r:id="rId59"/>
    <p:sldId id="349" r:id="rId60"/>
    <p:sldId id="350" r:id="rId61"/>
    <p:sldId id="351" r:id="rId62"/>
    <p:sldId id="352" r:id="rId63"/>
    <p:sldId id="353" r:id="rId64"/>
  </p:sldIdLst>
  <p:sldSz cx="9144000" cy="6858000" type="screen4x3"/>
  <p:notesSz cx="6797675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87" autoAdjust="0"/>
  </p:normalViewPr>
  <p:slideViewPr>
    <p:cSldViewPr snapToGrid="0" snapToObjects="1"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34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2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60850C-E37D-4760-B0FF-D2DC0B42C1E5}" type="doc">
      <dgm:prSet loTypeId="urn:microsoft.com/office/officeart/2011/layout/CircleProcess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NZ"/>
        </a:p>
      </dgm:t>
    </dgm:pt>
    <dgm:pt modelId="{E8DB907F-0D06-4532-84E7-C23780EF46CA}">
      <dgm:prSet phldrT="[Text]"/>
      <dgm:spPr/>
      <dgm:t>
        <a:bodyPr/>
        <a:lstStyle/>
        <a:p>
          <a:r>
            <a:rPr lang="mi-NZ" dirty="0" smtClean="0"/>
            <a:t>Be familiar with the Questions</a:t>
          </a:r>
          <a:endParaRPr lang="en-NZ" dirty="0"/>
        </a:p>
      </dgm:t>
    </dgm:pt>
    <dgm:pt modelId="{7B76FC07-56DD-4FE6-A24B-80E4C6B4871D}" type="parTrans" cxnId="{87BCAE8B-6941-4588-9430-29B90164CBE4}">
      <dgm:prSet/>
      <dgm:spPr/>
      <dgm:t>
        <a:bodyPr/>
        <a:lstStyle/>
        <a:p>
          <a:endParaRPr lang="en-NZ"/>
        </a:p>
      </dgm:t>
    </dgm:pt>
    <dgm:pt modelId="{DC87CB20-20E4-4CCF-BE18-D2E7DB7EA675}" type="sibTrans" cxnId="{87BCAE8B-6941-4588-9430-29B90164CBE4}">
      <dgm:prSet/>
      <dgm:spPr/>
      <dgm:t>
        <a:bodyPr/>
        <a:lstStyle/>
        <a:p>
          <a:endParaRPr lang="en-NZ"/>
        </a:p>
      </dgm:t>
    </dgm:pt>
    <dgm:pt modelId="{C7723A70-04D3-4028-946F-678810E475D0}">
      <dgm:prSet phldrT="[Text]"/>
      <dgm:spPr/>
      <dgm:t>
        <a:bodyPr/>
        <a:lstStyle/>
        <a:p>
          <a:r>
            <a:rPr lang="mi-NZ" dirty="0" smtClean="0"/>
            <a:t>Know the Objectives</a:t>
          </a:r>
          <a:endParaRPr lang="en-NZ" dirty="0"/>
        </a:p>
      </dgm:t>
    </dgm:pt>
    <dgm:pt modelId="{CB45FF0E-405C-4D1C-AF0E-4F46F5AAF18C}" type="parTrans" cxnId="{F6187E87-0369-4E0E-BCFB-EC3531199F28}">
      <dgm:prSet/>
      <dgm:spPr/>
      <dgm:t>
        <a:bodyPr/>
        <a:lstStyle/>
        <a:p>
          <a:endParaRPr lang="en-NZ"/>
        </a:p>
      </dgm:t>
    </dgm:pt>
    <dgm:pt modelId="{4C82C1E9-B0FF-4FCE-9BD7-51C24CDFCF4D}" type="sibTrans" cxnId="{F6187E87-0369-4E0E-BCFB-EC3531199F28}">
      <dgm:prSet/>
      <dgm:spPr/>
      <dgm:t>
        <a:bodyPr/>
        <a:lstStyle/>
        <a:p>
          <a:endParaRPr lang="en-NZ"/>
        </a:p>
      </dgm:t>
    </dgm:pt>
    <dgm:pt modelId="{B0C31CD3-FCF3-4968-BC12-04733E50A227}">
      <dgm:prSet phldrT="[Text]"/>
      <dgm:spPr/>
      <dgm:t>
        <a:bodyPr/>
        <a:lstStyle/>
        <a:p>
          <a:r>
            <a:rPr lang="mi-NZ" dirty="0" smtClean="0"/>
            <a:t>Know kinds of information needed</a:t>
          </a:r>
          <a:endParaRPr lang="en-NZ" dirty="0"/>
        </a:p>
      </dgm:t>
    </dgm:pt>
    <dgm:pt modelId="{4395FEC6-C36F-4CAB-8064-0D6696A0C8D5}" type="parTrans" cxnId="{016A0AC4-7B39-4A56-BE76-25A1F16B22BE}">
      <dgm:prSet/>
      <dgm:spPr/>
      <dgm:t>
        <a:bodyPr/>
        <a:lstStyle/>
        <a:p>
          <a:endParaRPr lang="en-NZ"/>
        </a:p>
      </dgm:t>
    </dgm:pt>
    <dgm:pt modelId="{FB4142F0-1EC0-401D-8352-78E006DD2A22}" type="sibTrans" cxnId="{016A0AC4-7B39-4A56-BE76-25A1F16B22BE}">
      <dgm:prSet/>
      <dgm:spPr/>
      <dgm:t>
        <a:bodyPr/>
        <a:lstStyle/>
        <a:p>
          <a:endParaRPr lang="en-NZ"/>
        </a:p>
      </dgm:t>
    </dgm:pt>
    <dgm:pt modelId="{16A916E4-3852-4FC7-9FA6-1EC35922F75C}">
      <dgm:prSet phldrT="[Text]"/>
      <dgm:spPr/>
      <dgm:t>
        <a:bodyPr/>
        <a:lstStyle/>
        <a:p>
          <a:r>
            <a:rPr lang="mi-NZ" dirty="0" smtClean="0"/>
            <a:t>Relevancy</a:t>
          </a:r>
          <a:endParaRPr lang="en-NZ" dirty="0"/>
        </a:p>
      </dgm:t>
    </dgm:pt>
    <dgm:pt modelId="{72DB4D45-7A2C-4740-A22F-1A27490B5074}" type="parTrans" cxnId="{91987046-D1D2-4A25-BE70-4D52A6C1FF12}">
      <dgm:prSet/>
      <dgm:spPr/>
      <dgm:t>
        <a:bodyPr/>
        <a:lstStyle/>
        <a:p>
          <a:endParaRPr lang="en-NZ"/>
        </a:p>
      </dgm:t>
    </dgm:pt>
    <dgm:pt modelId="{92CA683E-27EC-430F-9664-A1E171446811}" type="sibTrans" cxnId="{91987046-D1D2-4A25-BE70-4D52A6C1FF12}">
      <dgm:prSet/>
      <dgm:spPr/>
      <dgm:t>
        <a:bodyPr/>
        <a:lstStyle/>
        <a:p>
          <a:endParaRPr lang="en-NZ"/>
        </a:p>
      </dgm:t>
    </dgm:pt>
    <dgm:pt modelId="{CBAE7FE4-8AEE-4A15-AA66-774581DC98FC}" type="pres">
      <dgm:prSet presAssocID="{DE60850C-E37D-4760-B0FF-D2DC0B42C1E5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NZ"/>
        </a:p>
      </dgm:t>
    </dgm:pt>
    <dgm:pt modelId="{9E34B17C-0399-42B6-A0AB-E4E7F1FA308B}" type="pres">
      <dgm:prSet presAssocID="{16A916E4-3852-4FC7-9FA6-1EC35922F75C}" presName="Accent4" presStyleCnt="0"/>
      <dgm:spPr/>
    </dgm:pt>
    <dgm:pt modelId="{AA802091-F679-4C0E-923D-D3BE140C87FA}" type="pres">
      <dgm:prSet presAssocID="{16A916E4-3852-4FC7-9FA6-1EC35922F75C}" presName="Accent" presStyleLbl="node1" presStyleIdx="0" presStyleCnt="4"/>
      <dgm:spPr/>
    </dgm:pt>
    <dgm:pt modelId="{A89A6625-4702-4607-84B9-20420FEC7A9A}" type="pres">
      <dgm:prSet presAssocID="{16A916E4-3852-4FC7-9FA6-1EC35922F75C}" presName="ParentBackground4" presStyleCnt="0"/>
      <dgm:spPr/>
    </dgm:pt>
    <dgm:pt modelId="{4414E7E2-F104-425E-BE49-1204E52B412E}" type="pres">
      <dgm:prSet presAssocID="{16A916E4-3852-4FC7-9FA6-1EC35922F75C}" presName="ParentBackground" presStyleLbl="fgAcc1" presStyleIdx="0" presStyleCnt="4"/>
      <dgm:spPr/>
      <dgm:t>
        <a:bodyPr/>
        <a:lstStyle/>
        <a:p>
          <a:endParaRPr lang="en-NZ"/>
        </a:p>
      </dgm:t>
    </dgm:pt>
    <dgm:pt modelId="{3DE43D16-9AE6-4147-873D-9F7D4B16336C}" type="pres">
      <dgm:prSet presAssocID="{16A916E4-3852-4FC7-9FA6-1EC35922F75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15546F45-B1E2-4207-AAD8-C3BAF260408F}" type="pres">
      <dgm:prSet presAssocID="{B0C31CD3-FCF3-4968-BC12-04733E50A227}" presName="Accent3" presStyleCnt="0"/>
      <dgm:spPr/>
    </dgm:pt>
    <dgm:pt modelId="{6C515771-59D2-4D50-A595-A3112FB62CF3}" type="pres">
      <dgm:prSet presAssocID="{B0C31CD3-FCF3-4968-BC12-04733E50A227}" presName="Accent" presStyleLbl="node1" presStyleIdx="1" presStyleCnt="4"/>
      <dgm:spPr/>
    </dgm:pt>
    <dgm:pt modelId="{A3AC183D-76E1-4CA9-AB2D-2BA2EAD95332}" type="pres">
      <dgm:prSet presAssocID="{B0C31CD3-FCF3-4968-BC12-04733E50A227}" presName="ParentBackground3" presStyleCnt="0"/>
      <dgm:spPr/>
    </dgm:pt>
    <dgm:pt modelId="{D9C6802C-787E-4EA3-8583-331679D291B4}" type="pres">
      <dgm:prSet presAssocID="{B0C31CD3-FCF3-4968-BC12-04733E50A227}" presName="ParentBackground" presStyleLbl="fgAcc1" presStyleIdx="1" presStyleCnt="4"/>
      <dgm:spPr/>
      <dgm:t>
        <a:bodyPr/>
        <a:lstStyle/>
        <a:p>
          <a:endParaRPr lang="en-NZ"/>
        </a:p>
      </dgm:t>
    </dgm:pt>
    <dgm:pt modelId="{5B522689-8782-48CC-A9D9-5FFE2EBB83F7}" type="pres">
      <dgm:prSet presAssocID="{B0C31CD3-FCF3-4968-BC12-04733E50A227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EBE46E16-01D9-4E9A-B9F0-2A281B248571}" type="pres">
      <dgm:prSet presAssocID="{C7723A70-04D3-4028-946F-678810E475D0}" presName="Accent2" presStyleCnt="0"/>
      <dgm:spPr/>
    </dgm:pt>
    <dgm:pt modelId="{8D7B6F82-0EC3-40F4-8453-F3F60AC0D436}" type="pres">
      <dgm:prSet presAssocID="{C7723A70-04D3-4028-946F-678810E475D0}" presName="Accent" presStyleLbl="node1" presStyleIdx="2" presStyleCnt="4"/>
      <dgm:spPr/>
    </dgm:pt>
    <dgm:pt modelId="{17ACF093-A1BA-4416-8357-6DCC0F807EA1}" type="pres">
      <dgm:prSet presAssocID="{C7723A70-04D3-4028-946F-678810E475D0}" presName="ParentBackground2" presStyleCnt="0"/>
      <dgm:spPr/>
    </dgm:pt>
    <dgm:pt modelId="{41F0E166-9A50-4F0B-BC2F-4DEB032A7C11}" type="pres">
      <dgm:prSet presAssocID="{C7723A70-04D3-4028-946F-678810E475D0}" presName="ParentBackground" presStyleLbl="fgAcc1" presStyleIdx="2" presStyleCnt="4"/>
      <dgm:spPr/>
      <dgm:t>
        <a:bodyPr/>
        <a:lstStyle/>
        <a:p>
          <a:endParaRPr lang="en-NZ"/>
        </a:p>
      </dgm:t>
    </dgm:pt>
    <dgm:pt modelId="{C13A4344-46C7-4B5F-8A77-E866D4751752}" type="pres">
      <dgm:prSet presAssocID="{C7723A70-04D3-4028-946F-678810E475D0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182BC081-8330-435F-AA19-DE5721116D15}" type="pres">
      <dgm:prSet presAssocID="{E8DB907F-0D06-4532-84E7-C23780EF46CA}" presName="Accent1" presStyleCnt="0"/>
      <dgm:spPr/>
    </dgm:pt>
    <dgm:pt modelId="{FB253894-D37B-49A1-8BF4-7CB0C36E03A7}" type="pres">
      <dgm:prSet presAssocID="{E8DB907F-0D06-4532-84E7-C23780EF46CA}" presName="Accent" presStyleLbl="node1" presStyleIdx="3" presStyleCnt="4"/>
      <dgm:spPr/>
    </dgm:pt>
    <dgm:pt modelId="{E02224F7-E84B-4CB7-9259-158AC7597FA7}" type="pres">
      <dgm:prSet presAssocID="{E8DB907F-0D06-4532-84E7-C23780EF46CA}" presName="ParentBackground1" presStyleCnt="0"/>
      <dgm:spPr/>
    </dgm:pt>
    <dgm:pt modelId="{3C456C24-5B94-4EA3-B1B2-2BBC7A1DEBE8}" type="pres">
      <dgm:prSet presAssocID="{E8DB907F-0D06-4532-84E7-C23780EF46CA}" presName="ParentBackground" presStyleLbl="fgAcc1" presStyleIdx="3" presStyleCnt="4"/>
      <dgm:spPr/>
      <dgm:t>
        <a:bodyPr/>
        <a:lstStyle/>
        <a:p>
          <a:endParaRPr lang="en-NZ"/>
        </a:p>
      </dgm:t>
    </dgm:pt>
    <dgm:pt modelId="{0380568C-F5AF-4392-B1D7-2B15BBF9C18F}" type="pres">
      <dgm:prSet presAssocID="{E8DB907F-0D06-4532-84E7-C23780EF46CA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9DB01B5D-BE2E-4368-82CC-7001228D8753}" type="presOf" srcId="{E8DB907F-0D06-4532-84E7-C23780EF46CA}" destId="{0380568C-F5AF-4392-B1D7-2B15BBF9C18F}" srcOrd="1" destOrd="0" presId="urn:microsoft.com/office/officeart/2011/layout/CircleProcess"/>
    <dgm:cxn modelId="{1270EEDE-17D1-4E0E-BD52-18B6138FF98E}" type="presOf" srcId="{16A916E4-3852-4FC7-9FA6-1EC35922F75C}" destId="{3DE43D16-9AE6-4147-873D-9F7D4B16336C}" srcOrd="1" destOrd="0" presId="urn:microsoft.com/office/officeart/2011/layout/CircleProcess"/>
    <dgm:cxn modelId="{443525CA-35B5-4447-8B6D-308E8362D832}" type="presOf" srcId="{16A916E4-3852-4FC7-9FA6-1EC35922F75C}" destId="{4414E7E2-F104-425E-BE49-1204E52B412E}" srcOrd="0" destOrd="0" presId="urn:microsoft.com/office/officeart/2011/layout/CircleProcess"/>
    <dgm:cxn modelId="{E7B76ADD-BBF5-4E8B-850B-F69A02822D0A}" type="presOf" srcId="{B0C31CD3-FCF3-4968-BC12-04733E50A227}" destId="{5B522689-8782-48CC-A9D9-5FFE2EBB83F7}" srcOrd="1" destOrd="0" presId="urn:microsoft.com/office/officeart/2011/layout/CircleProcess"/>
    <dgm:cxn modelId="{87BCAE8B-6941-4588-9430-29B90164CBE4}" srcId="{DE60850C-E37D-4760-B0FF-D2DC0B42C1E5}" destId="{E8DB907F-0D06-4532-84E7-C23780EF46CA}" srcOrd="0" destOrd="0" parTransId="{7B76FC07-56DD-4FE6-A24B-80E4C6B4871D}" sibTransId="{DC87CB20-20E4-4CCF-BE18-D2E7DB7EA675}"/>
    <dgm:cxn modelId="{91987046-D1D2-4A25-BE70-4D52A6C1FF12}" srcId="{DE60850C-E37D-4760-B0FF-D2DC0B42C1E5}" destId="{16A916E4-3852-4FC7-9FA6-1EC35922F75C}" srcOrd="3" destOrd="0" parTransId="{72DB4D45-7A2C-4740-A22F-1A27490B5074}" sibTransId="{92CA683E-27EC-430F-9664-A1E171446811}"/>
    <dgm:cxn modelId="{251F6461-9FB4-4FCE-8A25-33C4009E485A}" type="presOf" srcId="{DE60850C-E37D-4760-B0FF-D2DC0B42C1E5}" destId="{CBAE7FE4-8AEE-4A15-AA66-774581DC98FC}" srcOrd="0" destOrd="0" presId="urn:microsoft.com/office/officeart/2011/layout/CircleProcess"/>
    <dgm:cxn modelId="{F6187E87-0369-4E0E-BCFB-EC3531199F28}" srcId="{DE60850C-E37D-4760-B0FF-D2DC0B42C1E5}" destId="{C7723A70-04D3-4028-946F-678810E475D0}" srcOrd="1" destOrd="0" parTransId="{CB45FF0E-405C-4D1C-AF0E-4F46F5AAF18C}" sibTransId="{4C82C1E9-B0FF-4FCE-9BD7-51C24CDFCF4D}"/>
    <dgm:cxn modelId="{069FC638-4AFD-4AD6-BAD9-F81F28104C76}" type="presOf" srcId="{E8DB907F-0D06-4532-84E7-C23780EF46CA}" destId="{3C456C24-5B94-4EA3-B1B2-2BBC7A1DEBE8}" srcOrd="0" destOrd="0" presId="urn:microsoft.com/office/officeart/2011/layout/CircleProcess"/>
    <dgm:cxn modelId="{016A0AC4-7B39-4A56-BE76-25A1F16B22BE}" srcId="{DE60850C-E37D-4760-B0FF-D2DC0B42C1E5}" destId="{B0C31CD3-FCF3-4968-BC12-04733E50A227}" srcOrd="2" destOrd="0" parTransId="{4395FEC6-C36F-4CAB-8064-0D6696A0C8D5}" sibTransId="{FB4142F0-1EC0-401D-8352-78E006DD2A22}"/>
    <dgm:cxn modelId="{E0E0F833-3506-4C37-AF4B-A36FDF0D94AC}" type="presOf" srcId="{C7723A70-04D3-4028-946F-678810E475D0}" destId="{41F0E166-9A50-4F0B-BC2F-4DEB032A7C11}" srcOrd="0" destOrd="0" presId="urn:microsoft.com/office/officeart/2011/layout/CircleProcess"/>
    <dgm:cxn modelId="{44064B6A-8CDB-4D52-89E2-AF9DC919D8FA}" type="presOf" srcId="{C7723A70-04D3-4028-946F-678810E475D0}" destId="{C13A4344-46C7-4B5F-8A77-E866D4751752}" srcOrd="1" destOrd="0" presId="urn:microsoft.com/office/officeart/2011/layout/CircleProcess"/>
    <dgm:cxn modelId="{74CE17BD-5643-4949-854E-5F55B984C274}" type="presOf" srcId="{B0C31CD3-FCF3-4968-BC12-04733E50A227}" destId="{D9C6802C-787E-4EA3-8583-331679D291B4}" srcOrd="0" destOrd="0" presId="urn:microsoft.com/office/officeart/2011/layout/CircleProcess"/>
    <dgm:cxn modelId="{BA130664-30E7-4AFF-91E8-766E31C2C9BF}" type="presParOf" srcId="{CBAE7FE4-8AEE-4A15-AA66-774581DC98FC}" destId="{9E34B17C-0399-42B6-A0AB-E4E7F1FA308B}" srcOrd="0" destOrd="0" presId="urn:microsoft.com/office/officeart/2011/layout/CircleProcess"/>
    <dgm:cxn modelId="{584EB47E-D65E-4F49-ACC2-5CBE46E56CEA}" type="presParOf" srcId="{9E34B17C-0399-42B6-A0AB-E4E7F1FA308B}" destId="{AA802091-F679-4C0E-923D-D3BE140C87FA}" srcOrd="0" destOrd="0" presId="urn:microsoft.com/office/officeart/2011/layout/CircleProcess"/>
    <dgm:cxn modelId="{142E8BCB-7F1C-4E52-B960-CBC20465991D}" type="presParOf" srcId="{CBAE7FE4-8AEE-4A15-AA66-774581DC98FC}" destId="{A89A6625-4702-4607-84B9-20420FEC7A9A}" srcOrd="1" destOrd="0" presId="urn:microsoft.com/office/officeart/2011/layout/CircleProcess"/>
    <dgm:cxn modelId="{6C31E5F1-5BEF-4023-AFD5-B162513A56B5}" type="presParOf" srcId="{A89A6625-4702-4607-84B9-20420FEC7A9A}" destId="{4414E7E2-F104-425E-BE49-1204E52B412E}" srcOrd="0" destOrd="0" presId="urn:microsoft.com/office/officeart/2011/layout/CircleProcess"/>
    <dgm:cxn modelId="{A8D21348-09D3-4543-836C-201FC52BD0E3}" type="presParOf" srcId="{CBAE7FE4-8AEE-4A15-AA66-774581DC98FC}" destId="{3DE43D16-9AE6-4147-873D-9F7D4B16336C}" srcOrd="2" destOrd="0" presId="urn:microsoft.com/office/officeart/2011/layout/CircleProcess"/>
    <dgm:cxn modelId="{03337C8B-35DF-42DA-9934-E7C9842BDD60}" type="presParOf" srcId="{CBAE7FE4-8AEE-4A15-AA66-774581DC98FC}" destId="{15546F45-B1E2-4207-AAD8-C3BAF260408F}" srcOrd="3" destOrd="0" presId="urn:microsoft.com/office/officeart/2011/layout/CircleProcess"/>
    <dgm:cxn modelId="{528149D4-5274-4DF2-82B0-C1A36B5BC7B6}" type="presParOf" srcId="{15546F45-B1E2-4207-AAD8-C3BAF260408F}" destId="{6C515771-59D2-4D50-A595-A3112FB62CF3}" srcOrd="0" destOrd="0" presId="urn:microsoft.com/office/officeart/2011/layout/CircleProcess"/>
    <dgm:cxn modelId="{9CC8FD6B-DB59-4D07-BCCB-2D3260835C0F}" type="presParOf" srcId="{CBAE7FE4-8AEE-4A15-AA66-774581DC98FC}" destId="{A3AC183D-76E1-4CA9-AB2D-2BA2EAD95332}" srcOrd="4" destOrd="0" presId="urn:microsoft.com/office/officeart/2011/layout/CircleProcess"/>
    <dgm:cxn modelId="{B8DCD6EB-E184-4745-AF69-224E5ED7E73F}" type="presParOf" srcId="{A3AC183D-76E1-4CA9-AB2D-2BA2EAD95332}" destId="{D9C6802C-787E-4EA3-8583-331679D291B4}" srcOrd="0" destOrd="0" presId="urn:microsoft.com/office/officeart/2011/layout/CircleProcess"/>
    <dgm:cxn modelId="{BBBC13B9-260C-42A1-A01B-88AB51103B0F}" type="presParOf" srcId="{CBAE7FE4-8AEE-4A15-AA66-774581DC98FC}" destId="{5B522689-8782-48CC-A9D9-5FFE2EBB83F7}" srcOrd="5" destOrd="0" presId="urn:microsoft.com/office/officeart/2011/layout/CircleProcess"/>
    <dgm:cxn modelId="{7495685D-59A2-42DA-9D15-C0D81BA69E45}" type="presParOf" srcId="{CBAE7FE4-8AEE-4A15-AA66-774581DC98FC}" destId="{EBE46E16-01D9-4E9A-B9F0-2A281B248571}" srcOrd="6" destOrd="0" presId="urn:microsoft.com/office/officeart/2011/layout/CircleProcess"/>
    <dgm:cxn modelId="{A5F188EC-CDAC-4983-B027-70D66BF4AB8B}" type="presParOf" srcId="{EBE46E16-01D9-4E9A-B9F0-2A281B248571}" destId="{8D7B6F82-0EC3-40F4-8453-F3F60AC0D436}" srcOrd="0" destOrd="0" presId="urn:microsoft.com/office/officeart/2011/layout/CircleProcess"/>
    <dgm:cxn modelId="{2E5CE179-7EDC-4EC6-98D0-CC6F4B350329}" type="presParOf" srcId="{CBAE7FE4-8AEE-4A15-AA66-774581DC98FC}" destId="{17ACF093-A1BA-4416-8357-6DCC0F807EA1}" srcOrd="7" destOrd="0" presId="urn:microsoft.com/office/officeart/2011/layout/CircleProcess"/>
    <dgm:cxn modelId="{351BB90B-C309-4087-8CFC-6D5C0F720728}" type="presParOf" srcId="{17ACF093-A1BA-4416-8357-6DCC0F807EA1}" destId="{41F0E166-9A50-4F0B-BC2F-4DEB032A7C11}" srcOrd="0" destOrd="0" presId="urn:microsoft.com/office/officeart/2011/layout/CircleProcess"/>
    <dgm:cxn modelId="{50CBB87D-E07D-42AC-B739-A5CC95205ED4}" type="presParOf" srcId="{CBAE7FE4-8AEE-4A15-AA66-774581DC98FC}" destId="{C13A4344-46C7-4B5F-8A77-E866D4751752}" srcOrd="8" destOrd="0" presId="urn:microsoft.com/office/officeart/2011/layout/CircleProcess"/>
    <dgm:cxn modelId="{EB97B807-D950-457D-8E0F-A46C6364D132}" type="presParOf" srcId="{CBAE7FE4-8AEE-4A15-AA66-774581DC98FC}" destId="{182BC081-8330-435F-AA19-DE5721116D15}" srcOrd="9" destOrd="0" presId="urn:microsoft.com/office/officeart/2011/layout/CircleProcess"/>
    <dgm:cxn modelId="{8FD1C82D-3DC6-4556-9BC6-3B02056FDCDE}" type="presParOf" srcId="{182BC081-8330-435F-AA19-DE5721116D15}" destId="{FB253894-D37B-49A1-8BF4-7CB0C36E03A7}" srcOrd="0" destOrd="0" presId="urn:microsoft.com/office/officeart/2011/layout/CircleProcess"/>
    <dgm:cxn modelId="{0474A691-6757-4C35-9ACD-90BB830BB202}" type="presParOf" srcId="{CBAE7FE4-8AEE-4A15-AA66-774581DC98FC}" destId="{E02224F7-E84B-4CB7-9259-158AC7597FA7}" srcOrd="10" destOrd="0" presId="urn:microsoft.com/office/officeart/2011/layout/CircleProcess"/>
    <dgm:cxn modelId="{ED979DE6-6F0B-4AAD-8E5F-8727C0FD84B0}" type="presParOf" srcId="{E02224F7-E84B-4CB7-9259-158AC7597FA7}" destId="{3C456C24-5B94-4EA3-B1B2-2BBC7A1DEBE8}" srcOrd="0" destOrd="0" presId="urn:microsoft.com/office/officeart/2011/layout/CircleProcess"/>
    <dgm:cxn modelId="{0E8B0F5D-F9F2-4986-806A-7C809D965CF5}" type="presParOf" srcId="{CBAE7FE4-8AEE-4A15-AA66-774581DC98FC}" destId="{0380568C-F5AF-4392-B1D7-2B15BBF9C18F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6D364F-18DB-493D-AB84-8521179EC40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0A9A5EFA-5725-445E-9342-CD1A3D67F143}">
      <dgm:prSet phldrT="[Text]"/>
      <dgm:spPr/>
      <dgm:t>
        <a:bodyPr/>
        <a:lstStyle/>
        <a:p>
          <a:r>
            <a:rPr lang="mi-NZ" dirty="0" smtClean="0"/>
            <a:t>Be Brief</a:t>
          </a:r>
          <a:endParaRPr lang="en-NZ" dirty="0"/>
        </a:p>
      </dgm:t>
    </dgm:pt>
    <dgm:pt modelId="{9C72B87B-1DD9-4B3A-8A50-81445FF747AB}" type="parTrans" cxnId="{B6FBEDE3-CB28-497A-924F-F01073CFBE4F}">
      <dgm:prSet/>
      <dgm:spPr/>
      <dgm:t>
        <a:bodyPr/>
        <a:lstStyle/>
        <a:p>
          <a:endParaRPr lang="en-NZ"/>
        </a:p>
      </dgm:t>
    </dgm:pt>
    <dgm:pt modelId="{D2C270CB-779A-4C6A-ACCD-9DC518AA3ACD}" type="sibTrans" cxnId="{B6FBEDE3-CB28-497A-924F-F01073CFBE4F}">
      <dgm:prSet/>
      <dgm:spPr/>
      <dgm:t>
        <a:bodyPr/>
        <a:lstStyle/>
        <a:p>
          <a:endParaRPr lang="en-NZ"/>
        </a:p>
      </dgm:t>
    </dgm:pt>
    <dgm:pt modelId="{F5F9DC47-D87B-40AD-B56D-D34B03BC02CC}">
      <dgm:prSet phldrT="[Text]"/>
      <dgm:spPr/>
      <dgm:t>
        <a:bodyPr/>
        <a:lstStyle/>
        <a:p>
          <a:r>
            <a:rPr lang="mi-NZ" dirty="0" smtClean="0"/>
            <a:t>Be</a:t>
          </a:r>
        </a:p>
        <a:p>
          <a:r>
            <a:rPr lang="mi-NZ" dirty="0" smtClean="0"/>
            <a:t>Objective</a:t>
          </a:r>
          <a:endParaRPr lang="en-NZ" dirty="0"/>
        </a:p>
      </dgm:t>
    </dgm:pt>
    <dgm:pt modelId="{B4B6A249-F273-41D2-A1C0-03308032B9A4}" type="parTrans" cxnId="{800ABFA9-4615-4087-A455-14CF9EE768B9}">
      <dgm:prSet/>
      <dgm:spPr/>
      <dgm:t>
        <a:bodyPr/>
        <a:lstStyle/>
        <a:p>
          <a:endParaRPr lang="en-NZ"/>
        </a:p>
      </dgm:t>
    </dgm:pt>
    <dgm:pt modelId="{49934A89-BB48-4FE9-8F02-FFED66D27E88}" type="sibTrans" cxnId="{800ABFA9-4615-4087-A455-14CF9EE768B9}">
      <dgm:prSet/>
      <dgm:spPr/>
      <dgm:t>
        <a:bodyPr/>
        <a:lstStyle/>
        <a:p>
          <a:endParaRPr lang="en-NZ"/>
        </a:p>
      </dgm:t>
    </dgm:pt>
    <dgm:pt modelId="{2D8EF9D9-00AF-4B7D-98D8-1BC8418C1710}">
      <dgm:prSet phldrT="[Text]"/>
      <dgm:spPr/>
      <dgm:t>
        <a:bodyPr/>
        <a:lstStyle/>
        <a:p>
          <a:r>
            <a:rPr lang="mi-NZ" dirty="0" smtClean="0"/>
            <a:t>Be Simple</a:t>
          </a:r>
          <a:endParaRPr lang="en-NZ" dirty="0"/>
        </a:p>
      </dgm:t>
    </dgm:pt>
    <dgm:pt modelId="{CCC566AD-1C0E-430A-8EC4-9356A64DA941}" type="parTrans" cxnId="{D6E086B7-40BB-47EC-87C4-59345154E37F}">
      <dgm:prSet/>
      <dgm:spPr/>
      <dgm:t>
        <a:bodyPr/>
        <a:lstStyle/>
        <a:p>
          <a:endParaRPr lang="en-NZ"/>
        </a:p>
      </dgm:t>
    </dgm:pt>
    <dgm:pt modelId="{55FD178D-AF15-4F01-A9F0-1E95F27D4D5B}" type="sibTrans" cxnId="{D6E086B7-40BB-47EC-87C4-59345154E37F}">
      <dgm:prSet/>
      <dgm:spPr/>
      <dgm:t>
        <a:bodyPr/>
        <a:lstStyle/>
        <a:p>
          <a:endParaRPr lang="en-NZ"/>
        </a:p>
      </dgm:t>
    </dgm:pt>
    <dgm:pt modelId="{58AD2424-F3C4-4CA2-82BB-92C71CADCA78}">
      <dgm:prSet/>
      <dgm:spPr/>
      <dgm:t>
        <a:bodyPr/>
        <a:lstStyle/>
        <a:p>
          <a:r>
            <a:rPr lang="mi-NZ" dirty="0" smtClean="0"/>
            <a:t>Be</a:t>
          </a:r>
        </a:p>
        <a:p>
          <a:r>
            <a:rPr lang="mi-NZ" dirty="0" smtClean="0"/>
            <a:t>Specific</a:t>
          </a:r>
          <a:endParaRPr lang="en-NZ" dirty="0"/>
        </a:p>
      </dgm:t>
    </dgm:pt>
    <dgm:pt modelId="{A0166656-4C28-4C80-AE21-CE0012A9A9CC}" type="parTrans" cxnId="{70583E5D-A9F0-429E-AF0B-7DA3E623BFBE}">
      <dgm:prSet/>
      <dgm:spPr/>
      <dgm:t>
        <a:bodyPr/>
        <a:lstStyle/>
        <a:p>
          <a:endParaRPr lang="en-NZ"/>
        </a:p>
      </dgm:t>
    </dgm:pt>
    <dgm:pt modelId="{BAEA1828-9D38-4E65-B243-49792257E1EC}" type="sibTrans" cxnId="{70583E5D-A9F0-429E-AF0B-7DA3E623BFBE}">
      <dgm:prSet/>
      <dgm:spPr/>
      <dgm:t>
        <a:bodyPr/>
        <a:lstStyle/>
        <a:p>
          <a:endParaRPr lang="en-NZ"/>
        </a:p>
      </dgm:t>
    </dgm:pt>
    <dgm:pt modelId="{6F40C2F7-C2EE-43BF-A968-28FE48FF89F6}" type="pres">
      <dgm:prSet presAssocID="{3D6D364F-18DB-493D-AB84-8521179EC40E}" presName="CompostProcess" presStyleCnt="0">
        <dgm:presLayoutVars>
          <dgm:dir/>
          <dgm:resizeHandles val="exact"/>
        </dgm:presLayoutVars>
      </dgm:prSet>
      <dgm:spPr/>
    </dgm:pt>
    <dgm:pt modelId="{BA98FA11-7FA0-48CD-BC43-72D449CC8D57}" type="pres">
      <dgm:prSet presAssocID="{3D6D364F-18DB-493D-AB84-8521179EC40E}" presName="arrow" presStyleLbl="bgShp" presStyleIdx="0" presStyleCnt="1"/>
      <dgm:spPr/>
    </dgm:pt>
    <dgm:pt modelId="{CF3E5BEC-D33F-4521-9077-6C756C099F0F}" type="pres">
      <dgm:prSet presAssocID="{3D6D364F-18DB-493D-AB84-8521179EC40E}" presName="linearProcess" presStyleCnt="0"/>
      <dgm:spPr/>
    </dgm:pt>
    <dgm:pt modelId="{4D9C509B-BC3A-4AD9-8D81-2D36A52DBB28}" type="pres">
      <dgm:prSet presAssocID="{0A9A5EFA-5725-445E-9342-CD1A3D67F143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F4128CED-08F1-4E70-A61C-48B90D971F48}" type="pres">
      <dgm:prSet presAssocID="{D2C270CB-779A-4C6A-ACCD-9DC518AA3ACD}" presName="sibTrans" presStyleCnt="0"/>
      <dgm:spPr/>
    </dgm:pt>
    <dgm:pt modelId="{2DA99F21-AC51-4640-9922-DB20F99FF9FB}" type="pres">
      <dgm:prSet presAssocID="{F5F9DC47-D87B-40AD-B56D-D34B03BC02CC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AE59D0E4-6F96-457A-83A3-1A4A32C19DB0}" type="pres">
      <dgm:prSet presAssocID="{49934A89-BB48-4FE9-8F02-FFED66D27E88}" presName="sibTrans" presStyleCnt="0"/>
      <dgm:spPr/>
    </dgm:pt>
    <dgm:pt modelId="{DE15B9D9-C958-4CBC-9C9F-F574D519342A}" type="pres">
      <dgm:prSet presAssocID="{2D8EF9D9-00AF-4B7D-98D8-1BC8418C1710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2584B9B7-7099-4C28-814A-3A37C8DD7F56}" type="pres">
      <dgm:prSet presAssocID="{55FD178D-AF15-4F01-A9F0-1E95F27D4D5B}" presName="sibTrans" presStyleCnt="0"/>
      <dgm:spPr/>
    </dgm:pt>
    <dgm:pt modelId="{18D6FDD7-997E-4FED-8B93-EA334A22B3F4}" type="pres">
      <dgm:prSet presAssocID="{58AD2424-F3C4-4CA2-82BB-92C71CADCA78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2E68A5B0-AE26-4984-8289-92A02E76FB93}" type="presOf" srcId="{0A9A5EFA-5725-445E-9342-CD1A3D67F143}" destId="{4D9C509B-BC3A-4AD9-8D81-2D36A52DBB28}" srcOrd="0" destOrd="0" presId="urn:microsoft.com/office/officeart/2005/8/layout/hProcess9"/>
    <dgm:cxn modelId="{1CA84AEF-CA97-4D0C-9DB4-241B99C1C927}" type="presOf" srcId="{2D8EF9D9-00AF-4B7D-98D8-1BC8418C1710}" destId="{DE15B9D9-C958-4CBC-9C9F-F574D519342A}" srcOrd="0" destOrd="0" presId="urn:microsoft.com/office/officeart/2005/8/layout/hProcess9"/>
    <dgm:cxn modelId="{70583E5D-A9F0-429E-AF0B-7DA3E623BFBE}" srcId="{3D6D364F-18DB-493D-AB84-8521179EC40E}" destId="{58AD2424-F3C4-4CA2-82BB-92C71CADCA78}" srcOrd="3" destOrd="0" parTransId="{A0166656-4C28-4C80-AE21-CE0012A9A9CC}" sibTransId="{BAEA1828-9D38-4E65-B243-49792257E1EC}"/>
    <dgm:cxn modelId="{A37AF8A9-3BBD-42FB-90A4-5A1909D8F3F1}" type="presOf" srcId="{58AD2424-F3C4-4CA2-82BB-92C71CADCA78}" destId="{18D6FDD7-997E-4FED-8B93-EA334A22B3F4}" srcOrd="0" destOrd="0" presId="urn:microsoft.com/office/officeart/2005/8/layout/hProcess9"/>
    <dgm:cxn modelId="{F1DF1C58-98D1-483C-8975-D54A553DBAE8}" type="presOf" srcId="{F5F9DC47-D87B-40AD-B56D-D34B03BC02CC}" destId="{2DA99F21-AC51-4640-9922-DB20F99FF9FB}" srcOrd="0" destOrd="0" presId="urn:microsoft.com/office/officeart/2005/8/layout/hProcess9"/>
    <dgm:cxn modelId="{800ABFA9-4615-4087-A455-14CF9EE768B9}" srcId="{3D6D364F-18DB-493D-AB84-8521179EC40E}" destId="{F5F9DC47-D87B-40AD-B56D-D34B03BC02CC}" srcOrd="1" destOrd="0" parTransId="{B4B6A249-F273-41D2-A1C0-03308032B9A4}" sibTransId="{49934A89-BB48-4FE9-8F02-FFED66D27E88}"/>
    <dgm:cxn modelId="{664C5BFB-1E5C-4FB6-B538-C93AFA5E7FAC}" type="presOf" srcId="{3D6D364F-18DB-493D-AB84-8521179EC40E}" destId="{6F40C2F7-C2EE-43BF-A968-28FE48FF89F6}" srcOrd="0" destOrd="0" presId="urn:microsoft.com/office/officeart/2005/8/layout/hProcess9"/>
    <dgm:cxn modelId="{B6FBEDE3-CB28-497A-924F-F01073CFBE4F}" srcId="{3D6D364F-18DB-493D-AB84-8521179EC40E}" destId="{0A9A5EFA-5725-445E-9342-CD1A3D67F143}" srcOrd="0" destOrd="0" parTransId="{9C72B87B-1DD9-4B3A-8A50-81445FF747AB}" sibTransId="{D2C270CB-779A-4C6A-ACCD-9DC518AA3ACD}"/>
    <dgm:cxn modelId="{D6E086B7-40BB-47EC-87C4-59345154E37F}" srcId="{3D6D364F-18DB-493D-AB84-8521179EC40E}" destId="{2D8EF9D9-00AF-4B7D-98D8-1BC8418C1710}" srcOrd="2" destOrd="0" parTransId="{CCC566AD-1C0E-430A-8EC4-9356A64DA941}" sibTransId="{55FD178D-AF15-4F01-A9F0-1E95F27D4D5B}"/>
    <dgm:cxn modelId="{A2CCD998-62B3-4FF3-B5DD-662A32ECF778}" type="presParOf" srcId="{6F40C2F7-C2EE-43BF-A968-28FE48FF89F6}" destId="{BA98FA11-7FA0-48CD-BC43-72D449CC8D57}" srcOrd="0" destOrd="0" presId="urn:microsoft.com/office/officeart/2005/8/layout/hProcess9"/>
    <dgm:cxn modelId="{7FD7A30E-6737-492A-9D1A-6539AB79C6C0}" type="presParOf" srcId="{6F40C2F7-C2EE-43BF-A968-28FE48FF89F6}" destId="{CF3E5BEC-D33F-4521-9077-6C756C099F0F}" srcOrd="1" destOrd="0" presId="urn:microsoft.com/office/officeart/2005/8/layout/hProcess9"/>
    <dgm:cxn modelId="{2A392ACB-CBAF-426E-8F6A-55DC1ACE16AD}" type="presParOf" srcId="{CF3E5BEC-D33F-4521-9077-6C756C099F0F}" destId="{4D9C509B-BC3A-4AD9-8D81-2D36A52DBB28}" srcOrd="0" destOrd="0" presId="urn:microsoft.com/office/officeart/2005/8/layout/hProcess9"/>
    <dgm:cxn modelId="{9C7EB180-69D1-45A0-83C3-64C131F04197}" type="presParOf" srcId="{CF3E5BEC-D33F-4521-9077-6C756C099F0F}" destId="{F4128CED-08F1-4E70-A61C-48B90D971F48}" srcOrd="1" destOrd="0" presId="urn:microsoft.com/office/officeart/2005/8/layout/hProcess9"/>
    <dgm:cxn modelId="{C9F594BB-FE8E-47E6-B043-AE72B9E88884}" type="presParOf" srcId="{CF3E5BEC-D33F-4521-9077-6C756C099F0F}" destId="{2DA99F21-AC51-4640-9922-DB20F99FF9FB}" srcOrd="2" destOrd="0" presId="urn:microsoft.com/office/officeart/2005/8/layout/hProcess9"/>
    <dgm:cxn modelId="{F7BD5F29-8241-4D50-ADF7-F7FFF3037E16}" type="presParOf" srcId="{CF3E5BEC-D33F-4521-9077-6C756C099F0F}" destId="{AE59D0E4-6F96-457A-83A3-1A4A32C19DB0}" srcOrd="3" destOrd="0" presId="urn:microsoft.com/office/officeart/2005/8/layout/hProcess9"/>
    <dgm:cxn modelId="{E3FE958A-9014-4CAC-B3A4-46823390C301}" type="presParOf" srcId="{CF3E5BEC-D33F-4521-9077-6C756C099F0F}" destId="{DE15B9D9-C958-4CBC-9C9F-F574D519342A}" srcOrd="4" destOrd="0" presId="urn:microsoft.com/office/officeart/2005/8/layout/hProcess9"/>
    <dgm:cxn modelId="{9EF3BD62-650A-4243-A737-A3987A2349E9}" type="presParOf" srcId="{CF3E5BEC-D33F-4521-9077-6C756C099F0F}" destId="{2584B9B7-7099-4C28-814A-3A37C8DD7F56}" srcOrd="5" destOrd="0" presId="urn:microsoft.com/office/officeart/2005/8/layout/hProcess9"/>
    <dgm:cxn modelId="{8797B789-9C7E-44CE-8BE0-50D77D55F8E9}" type="presParOf" srcId="{CF3E5BEC-D33F-4521-9077-6C756C099F0F}" destId="{18D6FDD7-997E-4FED-8B93-EA334A22B3F4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802091-F679-4C0E-923D-D3BE140C87FA}">
      <dsp:nvSpPr>
        <dsp:cNvPr id="0" name=""/>
        <dsp:cNvSpPr/>
      </dsp:nvSpPr>
      <dsp:spPr>
        <a:xfrm>
          <a:off x="6284882" y="1322635"/>
          <a:ext cx="1880926" cy="18810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14E7E2-F104-425E-BE49-1204E52B412E}">
      <dsp:nvSpPr>
        <dsp:cNvPr id="0" name=""/>
        <dsp:cNvSpPr/>
      </dsp:nvSpPr>
      <dsp:spPr>
        <a:xfrm>
          <a:off x="6347795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1900" kern="1200" dirty="0" smtClean="0"/>
            <a:t>Relevancy</a:t>
          </a:r>
          <a:endParaRPr lang="en-NZ" sz="1900" kern="1200" dirty="0"/>
        </a:p>
      </dsp:txBody>
      <dsp:txXfrm>
        <a:off x="6598639" y="1636193"/>
        <a:ext cx="1254219" cy="1253905"/>
      </dsp:txXfrm>
    </dsp:sp>
    <dsp:sp modelId="{6C515771-59D2-4D50-A595-A3112FB62CF3}">
      <dsp:nvSpPr>
        <dsp:cNvPr id="0" name=""/>
        <dsp:cNvSpPr/>
      </dsp:nvSpPr>
      <dsp:spPr>
        <a:xfrm rot="2700000">
          <a:off x="4332962" y="1322502"/>
          <a:ext cx="1880957" cy="1880957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C6802C-787E-4EA3-8583-331679D291B4}">
      <dsp:nvSpPr>
        <dsp:cNvPr id="0" name=""/>
        <dsp:cNvSpPr/>
      </dsp:nvSpPr>
      <dsp:spPr>
        <a:xfrm>
          <a:off x="4403956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1900" kern="1200" dirty="0" smtClean="0"/>
            <a:t>Know kinds of information needed</a:t>
          </a:r>
          <a:endParaRPr lang="en-NZ" sz="1900" kern="1200" dirty="0"/>
        </a:p>
      </dsp:txBody>
      <dsp:txXfrm>
        <a:off x="4654800" y="1636193"/>
        <a:ext cx="1254219" cy="1253905"/>
      </dsp:txXfrm>
    </dsp:sp>
    <dsp:sp modelId="{8D7B6F82-0EC3-40F4-8453-F3F60AC0D436}">
      <dsp:nvSpPr>
        <dsp:cNvPr id="0" name=""/>
        <dsp:cNvSpPr/>
      </dsp:nvSpPr>
      <dsp:spPr>
        <a:xfrm rot="2700000">
          <a:off x="2397188" y="1322502"/>
          <a:ext cx="1880957" cy="1880957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F0E166-9A50-4F0B-BC2F-4DEB032A7C11}">
      <dsp:nvSpPr>
        <dsp:cNvPr id="0" name=""/>
        <dsp:cNvSpPr/>
      </dsp:nvSpPr>
      <dsp:spPr>
        <a:xfrm>
          <a:off x="2460116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1900" kern="1200" dirty="0" smtClean="0"/>
            <a:t>Know the Objectives</a:t>
          </a:r>
          <a:endParaRPr lang="en-NZ" sz="1900" kern="1200" dirty="0"/>
        </a:p>
      </dsp:txBody>
      <dsp:txXfrm>
        <a:off x="2710960" y="1636193"/>
        <a:ext cx="1254219" cy="1253905"/>
      </dsp:txXfrm>
    </dsp:sp>
    <dsp:sp modelId="{FB253894-D37B-49A1-8BF4-7CB0C36E03A7}">
      <dsp:nvSpPr>
        <dsp:cNvPr id="0" name=""/>
        <dsp:cNvSpPr/>
      </dsp:nvSpPr>
      <dsp:spPr>
        <a:xfrm rot="2700000">
          <a:off x="453349" y="1322502"/>
          <a:ext cx="1880957" cy="1880957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456C24-5B94-4EA3-B1B2-2BBC7A1DEBE8}">
      <dsp:nvSpPr>
        <dsp:cNvPr id="0" name=""/>
        <dsp:cNvSpPr/>
      </dsp:nvSpPr>
      <dsp:spPr>
        <a:xfrm>
          <a:off x="516277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1900" kern="1200" dirty="0" smtClean="0"/>
            <a:t>Be familiar with the Questions</a:t>
          </a:r>
          <a:endParaRPr lang="en-NZ" sz="1900" kern="1200" dirty="0"/>
        </a:p>
      </dsp:txBody>
      <dsp:txXfrm>
        <a:off x="767121" y="1636193"/>
        <a:ext cx="1254219" cy="12539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98FA11-7FA0-48CD-BC43-72D449CC8D57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9C509B-BC3A-4AD9-8D81-2D36A52DBB28}">
      <dsp:nvSpPr>
        <dsp:cNvPr id="0" name=""/>
        <dsp:cNvSpPr/>
      </dsp:nvSpPr>
      <dsp:spPr>
        <a:xfrm>
          <a:off x="3629" y="1357788"/>
          <a:ext cx="191333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Be Brief</a:t>
          </a:r>
          <a:endParaRPr lang="en-NZ" sz="2800" kern="1200" dirty="0"/>
        </a:p>
      </dsp:txBody>
      <dsp:txXfrm>
        <a:off x="92005" y="1446164"/>
        <a:ext cx="1736583" cy="1633633"/>
      </dsp:txXfrm>
    </dsp:sp>
    <dsp:sp modelId="{2DA99F21-AC51-4640-9922-DB20F99FF9FB}">
      <dsp:nvSpPr>
        <dsp:cNvPr id="0" name=""/>
        <dsp:cNvSpPr/>
      </dsp:nvSpPr>
      <dsp:spPr>
        <a:xfrm>
          <a:off x="2106631" y="1357788"/>
          <a:ext cx="191333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Be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Objective</a:t>
          </a:r>
          <a:endParaRPr lang="en-NZ" sz="2800" kern="1200" dirty="0"/>
        </a:p>
      </dsp:txBody>
      <dsp:txXfrm>
        <a:off x="2195007" y="1446164"/>
        <a:ext cx="1736583" cy="1633633"/>
      </dsp:txXfrm>
    </dsp:sp>
    <dsp:sp modelId="{DE15B9D9-C958-4CBC-9C9F-F574D519342A}">
      <dsp:nvSpPr>
        <dsp:cNvPr id="0" name=""/>
        <dsp:cNvSpPr/>
      </dsp:nvSpPr>
      <dsp:spPr>
        <a:xfrm>
          <a:off x="4209633" y="1357788"/>
          <a:ext cx="191333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Be Simple</a:t>
          </a:r>
          <a:endParaRPr lang="en-NZ" sz="2800" kern="1200" dirty="0"/>
        </a:p>
      </dsp:txBody>
      <dsp:txXfrm>
        <a:off x="4298009" y="1446164"/>
        <a:ext cx="1736583" cy="1633633"/>
      </dsp:txXfrm>
    </dsp:sp>
    <dsp:sp modelId="{18D6FDD7-997E-4FED-8B93-EA334A22B3F4}">
      <dsp:nvSpPr>
        <dsp:cNvPr id="0" name=""/>
        <dsp:cNvSpPr/>
      </dsp:nvSpPr>
      <dsp:spPr>
        <a:xfrm>
          <a:off x="6312635" y="1357788"/>
          <a:ext cx="191333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Be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Specific</a:t>
          </a:r>
          <a:endParaRPr lang="en-NZ" sz="2800" kern="1200" dirty="0"/>
        </a:p>
      </dsp:txBody>
      <dsp:txXfrm>
        <a:off x="6401011" y="1446164"/>
        <a:ext cx="1736583" cy="1633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ＭＳ Ｐゴシック" pitchFamily="-109" charset="-128"/>
              </a:defRPr>
            </a:lvl1pPr>
          </a:lstStyle>
          <a:p>
            <a:pPr>
              <a:defRPr/>
            </a:pPr>
            <a:fld id="{05BBE614-334C-4BBA-9D8B-D71B9A860C34}" type="datetimeFigureOut">
              <a:rPr lang="en-NZ"/>
              <a:pPr>
                <a:defRPr/>
              </a:pPr>
              <a:t>11/08/2011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ＭＳ Ｐゴシック" pitchFamily="-109" charset="-128"/>
              </a:defRPr>
            </a:lvl1pPr>
          </a:lstStyle>
          <a:p>
            <a:pPr>
              <a:defRPr/>
            </a:pPr>
            <a:fld id="{B97CF4F8-0755-4687-B0B8-552ADD9E8D80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38944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ＭＳ Ｐゴシック" pitchFamily="-109" charset="-128"/>
              </a:defRPr>
            </a:lvl1pPr>
          </a:lstStyle>
          <a:p>
            <a:pPr>
              <a:defRPr/>
            </a:pPr>
            <a:fld id="{90719D07-9017-4F99-ABF4-E687F68B1EAA}" type="datetimeFigureOut">
              <a:rPr lang="en-NZ"/>
              <a:pPr>
                <a:defRPr/>
              </a:pPr>
              <a:t>11/08/2011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ＭＳ Ｐゴシック" pitchFamily="-109" charset="-128"/>
              </a:defRPr>
            </a:lvl1pPr>
          </a:lstStyle>
          <a:p>
            <a:pPr>
              <a:defRPr/>
            </a:pPr>
            <a:fld id="{45FD38F4-AA4D-4792-BD41-752571DAC1B1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87162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93879FAD-C852-4AE7-8083-7AFA87B19A31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8F838618-713B-4779-8A2B-FDA65956FC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7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FF91B6C0-DE64-4C26-B813-CA7A06D9FE88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6B7CDE0F-ED96-43AA-8C57-A49023697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827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92D8B491-5F4D-4C63-8F39-F5CE9ECE3213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F259CC21-65F3-4544-B193-8648A43DAC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70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F6D10D6A-8815-4FF6-A081-C71F1A24B735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9E9625D9-BC0F-4576-8C5E-510EE9E9A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75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58D12998-24FD-4FE3-B41F-FE8750E041FF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26019E07-677B-496D-9F7B-D2769FA51E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673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2B7E5865-0CA6-4FC0-B916-14C9D273B450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549E9602-E6B7-460E-81FB-6255FC531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7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C23294A1-1D21-407F-A966-37A538F50338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68FACA12-F122-40D1-87D9-E89C5A1D08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665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3041CF89-8925-46D0-A8B5-71BDF01041E9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0BD78F73-7B2D-416B-A2FE-865AFBE7A9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51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33075C75-B569-4ABE-B8F4-58E69A0F57AD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53E74292-CF18-4AC6-9678-4D703E2C1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24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5C15AFA7-04B4-48B7-B0F5-3C991EAB4DE0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417C1E12-83BA-4B09-B6BF-836421AC6A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027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D32F361B-266A-4D6B-A6B2-5BA12E49CA6C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409BFF44-D0F5-422E-AEB8-1910B2690F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046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J019464 WIN Powerpoint Branding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4725"/>
            <a:ext cx="914400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9" charset="-128"/>
          <a:cs typeface="ＭＳ Ｐゴシック" pitchFamily="-109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-109" charset="0"/>
          <a:ea typeface="ＭＳ Ｐゴシック" pitchFamily="-109" charset="-128"/>
          <a:cs typeface="ＭＳ Ｐゴシック" pitchFamily="-109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-109" charset="0"/>
          <a:ea typeface="ＭＳ Ｐゴシック" pitchFamily="-109" charset="-128"/>
          <a:cs typeface="ＭＳ Ｐゴシック" pitchFamily="-109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-109" charset="0"/>
          <a:ea typeface="ＭＳ Ｐゴシック" pitchFamily="-109" charset="-128"/>
          <a:cs typeface="ＭＳ Ｐゴシック" pitchFamily="-109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09" charset="-128"/>
          <a:cs typeface="ＭＳ Ｐゴシック" pitchFamily="-109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mail.com/" TargetMode="Externa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urveymonkey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w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000909 PowerPoi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66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Sign up to Gmail</a:t>
            </a:r>
            <a:endParaRPr lang="en-N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66" y="1345220"/>
            <a:ext cx="8853142" cy="3736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0292" y="5284177"/>
            <a:ext cx="8203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>
                <a:hlinkClick r:id="rId3"/>
              </a:rPr>
              <a:t>www.gmail.com</a:t>
            </a:r>
            <a:r>
              <a:rPr lang="mi-NZ" dirty="0" smtClean="0"/>
              <a:t>   sign up for a new account here if needed.</a:t>
            </a:r>
          </a:p>
          <a:p>
            <a:endParaRPr lang="mi-NZ" dirty="0"/>
          </a:p>
          <a:p>
            <a:r>
              <a:rPr lang="mi-NZ" dirty="0" smtClean="0"/>
              <a:t>Or logon if you are an existing Gmail user</a:t>
            </a:r>
            <a:endParaRPr lang="en-NZ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226777" y="4290646"/>
            <a:ext cx="4255477" cy="9935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1002323" y="2804746"/>
            <a:ext cx="6479931" cy="30069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124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1415617"/>
          </a:xfrm>
        </p:spPr>
        <p:txBody>
          <a:bodyPr/>
          <a:lstStyle/>
          <a:p>
            <a:r>
              <a:rPr lang="mi-NZ" dirty="0" smtClean="0"/>
              <a:t>Click on Documents to access Forms</a:t>
            </a:r>
            <a:endParaRPr lang="en-NZ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07" y="2824674"/>
            <a:ext cx="8229600" cy="251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1951892" y="1617785"/>
            <a:ext cx="3182816" cy="17320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97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3" y="96715"/>
            <a:ext cx="596851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7054" y="4818185"/>
            <a:ext cx="887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3600" dirty="0" smtClean="0"/>
              <a:t>Click on Create new : then select Form</a:t>
            </a:r>
            <a:endParaRPr lang="en-NZ" sz="3600" dirty="0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1934308" y="1213338"/>
            <a:ext cx="597877" cy="38334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624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676" y="246185"/>
            <a:ext cx="657264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5816" y="5088437"/>
            <a:ext cx="80832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3200" dirty="0" smtClean="0"/>
              <a:t>Click here to give your form (survey) a </a:t>
            </a:r>
            <a:r>
              <a:rPr lang="mi-NZ" sz="3200" dirty="0" smtClean="0"/>
              <a:t>title</a:t>
            </a:r>
            <a:endParaRPr lang="en-NZ" sz="32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191491" y="1318847"/>
            <a:ext cx="1024171" cy="35856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73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8262"/>
            <a:ext cx="8229600" cy="3596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3974123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400" dirty="0" smtClean="0"/>
              <a:t>First give your survey a title and information about your survey.</a:t>
            </a:r>
            <a:endParaRPr lang="en-NZ" sz="24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720969" y="1063869"/>
            <a:ext cx="123093" cy="30069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2857500" y="1468315"/>
            <a:ext cx="2523392" cy="26025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641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85" y="289028"/>
            <a:ext cx="8229600" cy="3455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4785" y="3965331"/>
            <a:ext cx="83966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800" dirty="0" smtClean="0"/>
              <a:t>My first question is an example of a text based question. Respondents fill in their answer in a text box. I have provided some Help Text to assist in answering the question.</a:t>
            </a:r>
          </a:p>
          <a:p>
            <a:r>
              <a:rPr lang="mi-NZ" sz="2800" dirty="0" smtClean="0"/>
              <a:t>I have also made this a required question.</a:t>
            </a:r>
          </a:p>
          <a:p>
            <a:r>
              <a:rPr lang="mi-NZ" sz="2800" dirty="0" smtClean="0"/>
              <a:t>When satisfied click Done.</a:t>
            </a:r>
            <a:endParaRPr lang="en-NZ" sz="2800" dirty="0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2286000" y="2365131"/>
            <a:ext cx="4167554" cy="17496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08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97144"/>
          </a:xfrm>
        </p:spPr>
        <p:txBody>
          <a:bodyPr/>
          <a:lstStyle/>
          <a:p>
            <a:r>
              <a:rPr lang="mi-NZ" dirty="0" smtClean="0"/>
              <a:t>Question </a:t>
            </a:r>
            <a:r>
              <a:rPr lang="mi-NZ" dirty="0" smtClean="0"/>
              <a:t>1</a:t>
            </a:r>
            <a:r>
              <a:rPr lang="mi-NZ" dirty="0"/>
              <a:t/>
            </a:r>
            <a:br>
              <a:rPr lang="mi-NZ" dirty="0"/>
            </a:br>
            <a:r>
              <a:rPr lang="mi-NZ" dirty="0" smtClean="0"/>
              <a:t>Example </a:t>
            </a:r>
            <a:r>
              <a:rPr lang="mi-NZ" dirty="0" smtClean="0"/>
              <a:t>text </a:t>
            </a:r>
            <a:r>
              <a:rPr lang="mi-NZ" dirty="0" smtClean="0"/>
              <a:t>based question</a:t>
            </a:r>
            <a:endParaRPr lang="en-NZ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69543"/>
            <a:ext cx="8229600" cy="3387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673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1378671"/>
          </a:xfrm>
        </p:spPr>
        <p:txBody>
          <a:bodyPr/>
          <a:lstStyle/>
          <a:p>
            <a:r>
              <a:rPr lang="mi-NZ" dirty="0" smtClean="0"/>
              <a:t>For your next question</a:t>
            </a:r>
            <a:br>
              <a:rPr lang="mi-NZ" dirty="0" smtClean="0"/>
            </a:br>
            <a:r>
              <a:rPr lang="mi-NZ" dirty="0" smtClean="0"/>
              <a:t>Click add item</a:t>
            </a:r>
            <a:endParaRPr lang="en-NZ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26710"/>
            <a:ext cx="8229600" cy="342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1107831" y="1556238"/>
            <a:ext cx="4721469" cy="14507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692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255" y="274638"/>
            <a:ext cx="8857672" cy="1352706"/>
          </a:xfrm>
        </p:spPr>
        <p:txBody>
          <a:bodyPr/>
          <a:lstStyle/>
          <a:p>
            <a:r>
              <a:rPr lang="mi-NZ" dirty="0" smtClean="0"/>
              <a:t>Question 2</a:t>
            </a:r>
            <a:br>
              <a:rPr lang="mi-NZ" dirty="0" smtClean="0"/>
            </a:br>
            <a:r>
              <a:rPr lang="mi-NZ" dirty="0" smtClean="0"/>
              <a:t>Example of multiple choice</a:t>
            </a:r>
            <a:endParaRPr lang="en-NZ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54" y="1627344"/>
            <a:ext cx="8229600" cy="371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5090746"/>
            <a:ext cx="835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800" dirty="0" smtClean="0"/>
              <a:t>Click Add item and then Multiple Choice</a:t>
            </a:r>
            <a:endParaRPr lang="en-NZ" sz="28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1301262" y="3138854"/>
            <a:ext cx="3903784" cy="20222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403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1434089"/>
          </a:xfrm>
        </p:spPr>
        <p:txBody>
          <a:bodyPr/>
          <a:lstStyle/>
          <a:p>
            <a:r>
              <a:rPr lang="mi-NZ" dirty="0" smtClean="0"/>
              <a:t>Fill in your questions and choices </a:t>
            </a:r>
            <a:endParaRPr lang="en-NZ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88622"/>
            <a:ext cx="8229600" cy="3122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8938" y="4932485"/>
            <a:ext cx="8203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Note I am making each question a required question. That means the respondents cannot move on unless the question is answered.</a:t>
            </a:r>
          </a:p>
          <a:p>
            <a:endParaRPr lang="mi-NZ" dirty="0"/>
          </a:p>
          <a:p>
            <a:r>
              <a:rPr lang="mi-NZ" dirty="0" smtClean="0"/>
              <a:t>Then click Done.</a:t>
            </a:r>
            <a:endParaRPr lang="en-NZ" dirty="0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984738" y="4589585"/>
            <a:ext cx="3042139" cy="4216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60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J000909 PowerPoint - Backgrou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6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85800" y="1762125"/>
            <a:ext cx="7772400" cy="1314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cs typeface="Helvetica"/>
              </a:rPr>
              <a:t>Online Surveys</a:t>
            </a:r>
            <a:endParaRPr lang="en-US" dirty="0">
              <a:cs typeface="Helvetica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757382" y="3228974"/>
            <a:ext cx="7015018" cy="13153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cs typeface="Helvetica"/>
              </a:rPr>
              <a:t>Jacqui </a:t>
            </a:r>
            <a:r>
              <a:rPr lang="en-US" dirty="0" smtClean="0">
                <a:cs typeface="Helvetica"/>
              </a:rPr>
              <a:t>James and Malcolm </a:t>
            </a:r>
            <a:r>
              <a:rPr lang="en-US" dirty="0" smtClean="0">
                <a:cs typeface="Helvetica"/>
              </a:rPr>
              <a:t>Roberts</a:t>
            </a:r>
          </a:p>
          <a:p>
            <a:pPr marL="0" indent="0" algn="ctr">
              <a:buNone/>
            </a:pPr>
            <a:r>
              <a:rPr lang="en-US" dirty="0" smtClean="0">
                <a:cs typeface="Helvetica"/>
              </a:rPr>
              <a:t>School of Education</a:t>
            </a:r>
            <a:endParaRPr lang="en-US" dirty="0">
              <a:cs typeface="Helvetica"/>
            </a:endParaRPr>
          </a:p>
          <a:p>
            <a:endParaRPr lang="en-US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69354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Fast Food Survey </a:t>
            </a:r>
            <a:r>
              <a:rPr lang="mi-NZ" dirty="0" smtClean="0"/>
              <a:t>progress</a:t>
            </a:r>
            <a:endParaRPr lang="en-NZ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51" y="1529862"/>
            <a:ext cx="746049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6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98707"/>
            <a:ext cx="9144000" cy="875911"/>
          </a:xfrm>
        </p:spPr>
        <p:txBody>
          <a:bodyPr/>
          <a:lstStyle/>
          <a:p>
            <a:r>
              <a:rPr lang="mi-NZ" dirty="0" smtClean="0"/>
              <a:t>Question </a:t>
            </a:r>
            <a:r>
              <a:rPr lang="mi-NZ" dirty="0" smtClean="0"/>
              <a:t>3 - Checkboxes</a:t>
            </a:r>
            <a:endParaRPr lang="en-NZ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902" y="1600200"/>
            <a:ext cx="685619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2048608" y="1485900"/>
            <a:ext cx="2118946" cy="1327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830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010576"/>
          </a:xfrm>
        </p:spPr>
        <p:txBody>
          <a:bodyPr/>
          <a:lstStyle/>
          <a:p>
            <a:r>
              <a:rPr lang="mi-NZ" dirty="0" smtClean="0"/>
              <a:t>Fill in the checkbox question, help text and check box </a:t>
            </a:r>
            <a:r>
              <a:rPr lang="mi-NZ" dirty="0" smtClean="0"/>
              <a:t>options</a:t>
            </a:r>
            <a:endParaRPr lang="en-NZ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5214"/>
            <a:ext cx="8229600" cy="3155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0292" y="5800764"/>
            <a:ext cx="8106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800" dirty="0" smtClean="0"/>
              <a:t>Click Done when finished.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382662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Check box question</a:t>
            </a:r>
            <a:endParaRPr lang="en-NZ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931" y="2404324"/>
            <a:ext cx="6112137" cy="2917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06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1517217"/>
          </a:xfrm>
        </p:spPr>
        <p:txBody>
          <a:bodyPr/>
          <a:lstStyle/>
          <a:p>
            <a:r>
              <a:rPr lang="mi-NZ" dirty="0" smtClean="0"/>
              <a:t>Add Item</a:t>
            </a:r>
            <a:br>
              <a:rPr lang="mi-NZ" dirty="0" smtClean="0"/>
            </a:br>
            <a:r>
              <a:rPr lang="mi-NZ" dirty="0" smtClean="0"/>
              <a:t>Choose from a </a:t>
            </a:r>
            <a:r>
              <a:rPr lang="mi-NZ" dirty="0" smtClean="0"/>
              <a:t>list</a:t>
            </a:r>
            <a:endParaRPr lang="en-NZ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7503"/>
            <a:ext cx="8229600" cy="2691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1406769" y="1417638"/>
            <a:ext cx="4343400" cy="25828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04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44926"/>
          </a:xfrm>
        </p:spPr>
        <p:txBody>
          <a:bodyPr/>
          <a:lstStyle/>
          <a:p>
            <a:r>
              <a:rPr lang="mi-NZ" dirty="0" smtClean="0"/>
              <a:t>Write your question and </a:t>
            </a:r>
            <a:r>
              <a:rPr lang="mi-NZ" dirty="0" smtClean="0"/>
              <a:t>choices</a:t>
            </a:r>
            <a:endParaRPr lang="en-NZ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88365"/>
            <a:ext cx="8229600" cy="21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0631" y="4545623"/>
            <a:ext cx="7649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3200" dirty="0" smtClean="0"/>
              <a:t>Click Done when finished.</a:t>
            </a:r>
            <a:endParaRPr lang="en-NZ" sz="3200" dirty="0"/>
          </a:p>
        </p:txBody>
      </p:sp>
    </p:spTree>
    <p:extLst>
      <p:ext uri="{BB962C8B-B14F-4D97-AF65-F5344CB8AC3E}">
        <p14:creationId xmlns:p14="http://schemas.microsoft.com/office/powerpoint/2010/main" val="33488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371846"/>
          </a:xfrm>
        </p:spPr>
        <p:txBody>
          <a:bodyPr/>
          <a:lstStyle/>
          <a:p>
            <a:r>
              <a:rPr lang="mi-NZ" dirty="0" smtClean="0"/>
              <a:t>When your respondent clicks on arrow they can make a </a:t>
            </a:r>
            <a:r>
              <a:rPr lang="mi-NZ" dirty="0" smtClean="0"/>
              <a:t>choice</a:t>
            </a:r>
            <a:endParaRPr lang="en-NZ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86" y="2988926"/>
            <a:ext cx="3621536" cy="102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775" y="2824163"/>
            <a:ext cx="3090863" cy="143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3270738" y="3542506"/>
            <a:ext cx="178483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705708" y="1670538"/>
            <a:ext cx="246184" cy="19518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36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Question - Scale</a:t>
            </a:r>
            <a:endParaRPr lang="en-NZ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499" y="2593861"/>
            <a:ext cx="5337001" cy="2943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3147646" y="1652954"/>
            <a:ext cx="1151792" cy="24442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856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96217" cy="2062162"/>
          </a:xfrm>
        </p:spPr>
        <p:txBody>
          <a:bodyPr/>
          <a:lstStyle/>
          <a:p>
            <a:r>
              <a:rPr lang="mi-NZ" dirty="0" smtClean="0"/>
              <a:t>Complete the question title, help text and choose scale </a:t>
            </a:r>
            <a:r>
              <a:rPr lang="mi-NZ" dirty="0" smtClean="0"/>
              <a:t>number</a:t>
            </a:r>
            <a:endParaRPr lang="en-NZ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535" y="3027572"/>
            <a:ext cx="6988929" cy="286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5145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060873" cy="1406380"/>
          </a:xfrm>
        </p:spPr>
        <p:txBody>
          <a:bodyPr/>
          <a:lstStyle/>
          <a:p>
            <a:r>
              <a:rPr lang="mi-NZ" dirty="0" smtClean="0"/>
              <a:t>Fill in your Columns and Rows for your </a:t>
            </a:r>
            <a:r>
              <a:rPr lang="mi-NZ" dirty="0" smtClean="0"/>
              <a:t>question</a:t>
            </a:r>
            <a:endParaRPr lang="en-NZ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87714"/>
            <a:ext cx="8229600" cy="355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17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Online </a:t>
            </a:r>
            <a:r>
              <a:rPr lang="mi-NZ" dirty="0" smtClean="0"/>
              <a:t>Surveys</a:t>
            </a:r>
            <a:endParaRPr lang="en-N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3" t="47072"/>
          <a:stretch/>
        </p:blipFill>
        <p:spPr bwMode="auto">
          <a:xfrm>
            <a:off x="6578554" y="2927930"/>
            <a:ext cx="2322083" cy="188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6" name="Content Placeholder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mi-NZ" dirty="0" smtClean="0">
                <a:ea typeface="ＭＳ Ｐゴシック" pitchFamily="34" charset="-128"/>
              </a:rPr>
              <a:t>Purpose?</a:t>
            </a:r>
          </a:p>
          <a:p>
            <a:r>
              <a:rPr lang="mi-NZ" dirty="0" smtClean="0">
                <a:ea typeface="ＭＳ Ｐゴシック" pitchFamily="34" charset="-128"/>
              </a:rPr>
              <a:t>To collect information from </a:t>
            </a:r>
            <a:r>
              <a:rPr lang="mi-NZ" dirty="0" smtClean="0">
                <a:ea typeface="ＭＳ Ｐゴシック" pitchFamily="34" charset="-128"/>
              </a:rPr>
              <a:t>respondents</a:t>
            </a:r>
            <a:endParaRPr lang="mi-NZ" dirty="0" smtClean="0">
              <a:ea typeface="ＭＳ Ｐゴシック" pitchFamily="34" charset="-128"/>
            </a:endParaRPr>
          </a:p>
          <a:p>
            <a:r>
              <a:rPr lang="mi-NZ" dirty="0" smtClean="0">
                <a:ea typeface="ＭＳ Ｐゴシック" pitchFamily="34" charset="-128"/>
              </a:rPr>
              <a:t>Tool: Online survey tools</a:t>
            </a:r>
          </a:p>
          <a:p>
            <a:pPr lvl="1"/>
            <a:r>
              <a:rPr lang="mi-NZ" dirty="0">
                <a:ea typeface="ＭＳ Ｐゴシック" pitchFamily="34" charset="-128"/>
              </a:rPr>
              <a:t>	</a:t>
            </a:r>
            <a:r>
              <a:rPr lang="mi-NZ" dirty="0" smtClean="0">
                <a:ea typeface="ＭＳ Ｐゴシック" pitchFamily="34" charset="-128"/>
              </a:rPr>
              <a:t>Free Online survey sites such as Survey Monkey</a:t>
            </a:r>
          </a:p>
          <a:p>
            <a:pPr lvl="2"/>
            <a:r>
              <a:rPr lang="mi-NZ" dirty="0">
                <a:ea typeface="ＭＳ Ｐゴシック" pitchFamily="34" charset="-128"/>
              </a:rPr>
              <a:t>	</a:t>
            </a:r>
            <a:r>
              <a:rPr lang="mi-NZ" dirty="0" smtClean="0">
                <a:ea typeface="ＭＳ Ｐゴシック" pitchFamily="34" charset="-128"/>
              </a:rPr>
              <a:t>Restricted features</a:t>
            </a:r>
          </a:p>
          <a:p>
            <a:pPr lvl="1"/>
            <a:r>
              <a:rPr lang="mi-NZ" dirty="0" smtClean="0">
                <a:ea typeface="ＭＳ Ｐゴシック" pitchFamily="34" charset="-128"/>
              </a:rPr>
              <a:t>	Web 2.0 tools such as Google Apps</a:t>
            </a:r>
          </a:p>
          <a:p>
            <a:pPr lvl="2"/>
            <a:r>
              <a:rPr lang="mi-NZ" dirty="0" smtClean="0">
                <a:ea typeface="ＭＳ Ｐゴシック" pitchFamily="34" charset="-128"/>
              </a:rPr>
              <a:t>Fully featured without the Glitz</a:t>
            </a:r>
          </a:p>
          <a:p>
            <a:pPr lvl="2"/>
            <a:r>
              <a:rPr lang="mi-NZ" dirty="0" smtClean="0">
                <a:ea typeface="ＭＳ Ｐゴシック" pitchFamily="34" charset="-128"/>
              </a:rPr>
              <a:t>Reporting not as comprehensive</a:t>
            </a:r>
            <a:endParaRPr lang="en-NZ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Grid question </a:t>
            </a:r>
            <a:endParaRPr lang="en-NZ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67" y="2708781"/>
            <a:ext cx="6696665" cy="230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603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1489507"/>
          </a:xfrm>
        </p:spPr>
        <p:txBody>
          <a:bodyPr/>
          <a:lstStyle/>
          <a:p>
            <a:r>
              <a:rPr lang="mi-NZ" dirty="0" smtClean="0"/>
              <a:t>Finally a paragraph text </a:t>
            </a:r>
            <a:r>
              <a:rPr lang="mi-NZ" dirty="0" smtClean="0"/>
              <a:t>question</a:t>
            </a:r>
            <a:endParaRPr lang="en-NZ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785" y="2279039"/>
            <a:ext cx="5044736" cy="336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82778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Complete your question title, help </a:t>
            </a:r>
            <a:r>
              <a:rPr lang="mi-NZ" dirty="0" smtClean="0"/>
              <a:t>text</a:t>
            </a:r>
            <a:endParaRPr lang="en-NZ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92" y="2477816"/>
            <a:ext cx="8924190" cy="197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0485" y="4615962"/>
            <a:ext cx="8326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4000" dirty="0" smtClean="0"/>
              <a:t>Click Done when finished</a:t>
            </a:r>
            <a:endParaRPr lang="en-NZ" sz="4000" dirty="0"/>
          </a:p>
        </p:txBody>
      </p:sp>
    </p:spTree>
    <p:extLst>
      <p:ext uri="{BB962C8B-B14F-4D97-AF65-F5344CB8AC3E}">
        <p14:creationId xmlns:p14="http://schemas.microsoft.com/office/powerpoint/2010/main" val="18045840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07980"/>
          </a:xfrm>
        </p:spPr>
        <p:txBody>
          <a:bodyPr/>
          <a:lstStyle/>
          <a:p>
            <a:r>
              <a:rPr lang="mi-NZ" dirty="0" smtClean="0"/>
              <a:t>Paragraph question </a:t>
            </a:r>
            <a:r>
              <a:rPr lang="mi-NZ" dirty="0" smtClean="0"/>
              <a:t>complete</a:t>
            </a:r>
            <a:endParaRPr lang="en-NZ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80007"/>
            <a:ext cx="6950808" cy="1522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38936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664998"/>
          </a:xfrm>
        </p:spPr>
        <p:txBody>
          <a:bodyPr/>
          <a:lstStyle/>
          <a:p>
            <a:r>
              <a:rPr lang="mi-NZ" dirty="0" smtClean="0"/>
              <a:t>Note: you can edit, duplicate or delete a question here.</a:t>
            </a:r>
            <a:endParaRPr lang="en-NZ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80" y="2553968"/>
            <a:ext cx="8229600" cy="2143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6400800" y="2189285"/>
            <a:ext cx="1213338" cy="7297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479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2025217"/>
          </a:xfrm>
        </p:spPr>
        <p:txBody>
          <a:bodyPr/>
          <a:lstStyle/>
          <a:p>
            <a:r>
              <a:rPr lang="mi-NZ" dirty="0" smtClean="0"/>
              <a:t>Now my survey is complete: how do I distribute to my respondents?</a:t>
            </a:r>
            <a:endParaRPr lang="en-NZ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69" y="2494114"/>
            <a:ext cx="8229600" cy="2482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584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319" y="337693"/>
            <a:ext cx="4472915" cy="300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6523" y="3613638"/>
            <a:ext cx="86076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800" dirty="0" smtClean="0"/>
              <a:t>You have three options</a:t>
            </a:r>
            <a:r>
              <a:rPr lang="mi-NZ" sz="2800" dirty="0" smtClean="0"/>
              <a:t>:</a:t>
            </a:r>
            <a:endParaRPr lang="mi-NZ" sz="2800" dirty="0" smtClean="0"/>
          </a:p>
          <a:p>
            <a:pPr marL="534988" indent="-534988">
              <a:buFont typeface="+mj-lt"/>
              <a:buAutoNum type="arabicPeriod"/>
            </a:pPr>
            <a:r>
              <a:rPr lang="mi-NZ" sz="2800" dirty="0" smtClean="0"/>
              <a:t>Email a link to respondents</a:t>
            </a:r>
          </a:p>
          <a:p>
            <a:pPr marL="534988" indent="-534988">
              <a:buFont typeface="+mj-lt"/>
              <a:buAutoNum type="arabicPeriod"/>
            </a:pPr>
            <a:r>
              <a:rPr lang="mi-NZ" sz="2800" dirty="0" smtClean="0"/>
              <a:t>Place a link in a moodle web page</a:t>
            </a:r>
          </a:p>
          <a:p>
            <a:pPr marL="534988" indent="-534988">
              <a:buFont typeface="+mj-lt"/>
              <a:buAutoNum type="arabicPeriod"/>
            </a:pPr>
            <a:r>
              <a:rPr lang="mi-NZ" sz="2800" dirty="0" smtClean="0"/>
              <a:t>Embed a link in a moodle web page or label</a:t>
            </a:r>
          </a:p>
        </p:txBody>
      </p:sp>
    </p:spTree>
    <p:extLst>
      <p:ext uri="{BB962C8B-B14F-4D97-AF65-F5344CB8AC3E}">
        <p14:creationId xmlns:p14="http://schemas.microsoft.com/office/powerpoint/2010/main" val="36596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</p:spPr>
        <p:txBody>
          <a:bodyPr/>
          <a:lstStyle/>
          <a:p>
            <a:r>
              <a:rPr lang="mi-NZ" dirty="0" smtClean="0"/>
              <a:t>Click on Email this form then enter email addresses</a:t>
            </a:r>
            <a:endParaRPr lang="en-NZ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74" y="1600200"/>
            <a:ext cx="754385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6840415" y="835269"/>
            <a:ext cx="35170" cy="1143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154115" y="1406769"/>
            <a:ext cx="1318847" cy="31740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28700" y="6207369"/>
            <a:ext cx="5671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Then click send.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464005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406380"/>
          </a:xfrm>
        </p:spPr>
        <p:txBody>
          <a:bodyPr/>
          <a:lstStyle/>
          <a:p>
            <a:r>
              <a:rPr lang="mi-NZ" dirty="0" smtClean="0"/>
              <a:t>To embed: click more actions and Embed</a:t>
            </a:r>
            <a:endParaRPr lang="en-NZ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305" y="2180492"/>
            <a:ext cx="5045629" cy="3162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8785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1480271"/>
          </a:xfrm>
        </p:spPr>
        <p:txBody>
          <a:bodyPr/>
          <a:lstStyle/>
          <a:p>
            <a:r>
              <a:rPr lang="mi-NZ" dirty="0" smtClean="0"/>
              <a:t>Copy the embed code: Control V</a:t>
            </a:r>
            <a:endParaRPr lang="en-NZ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092" y="2429695"/>
            <a:ext cx="6429815" cy="286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055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Survey Elements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mi-NZ" dirty="0" smtClean="0"/>
              <a:t>Relevancy</a:t>
            </a:r>
          </a:p>
          <a:p>
            <a:pPr marL="720725" lvl="1" indent="-720725">
              <a:buFont typeface="+mj-lt"/>
              <a:buAutoNum type="arabicPeriod"/>
            </a:pPr>
            <a:r>
              <a:rPr lang="mi-NZ" dirty="0" smtClean="0"/>
              <a:t>Questions are relevant to what you want to find out?</a:t>
            </a:r>
          </a:p>
          <a:p>
            <a:pPr marL="720725" lvl="1" indent="-720725">
              <a:buFont typeface="+mj-lt"/>
              <a:buAutoNum type="arabicPeriod"/>
            </a:pPr>
            <a:r>
              <a:rPr lang="mi-NZ" dirty="0" smtClean="0"/>
              <a:t>Are your respondents in a position to answer the questions?</a:t>
            </a:r>
          </a:p>
          <a:p>
            <a:pPr marL="720725" lvl="1" indent="-720725">
              <a:buFont typeface="+mj-lt"/>
              <a:buAutoNum type="arabicPeriod"/>
            </a:pPr>
            <a:r>
              <a:rPr lang="mi-NZ" dirty="0" smtClean="0"/>
              <a:t>Are you familiar with the questions?</a:t>
            </a:r>
          </a:p>
          <a:p>
            <a:pPr marL="720725" lvl="1" indent="-720725">
              <a:buFont typeface="+mj-lt"/>
              <a:buAutoNum type="arabicPeriod"/>
            </a:pPr>
            <a:r>
              <a:rPr lang="mi-NZ" dirty="0" smtClean="0"/>
              <a:t>Are you familiar with the objectives?</a:t>
            </a:r>
          </a:p>
          <a:p>
            <a:pPr marL="720725" lvl="1" indent="-720725">
              <a:buFont typeface="+mj-lt"/>
              <a:buAutoNum type="arabicPeriod"/>
            </a:pPr>
            <a:r>
              <a:rPr lang="mi-NZ" dirty="0" smtClean="0"/>
              <a:t>What information is needed?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1201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1332489"/>
          </a:xfrm>
        </p:spPr>
        <p:txBody>
          <a:bodyPr/>
          <a:lstStyle/>
          <a:p>
            <a:r>
              <a:rPr lang="mi-NZ" sz="4000" dirty="0" smtClean="0"/>
              <a:t>In a Moodle Block: click add a resource: insert a label</a:t>
            </a:r>
            <a:endParaRPr lang="en-NZ" sz="4000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31" y="2051679"/>
            <a:ext cx="3558000" cy="209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0363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1378671"/>
          </a:xfrm>
        </p:spPr>
        <p:txBody>
          <a:bodyPr/>
          <a:lstStyle/>
          <a:p>
            <a:r>
              <a:rPr lang="mi-NZ" dirty="0" smtClean="0"/>
              <a:t>Click on Toggle HTML source button</a:t>
            </a:r>
            <a:endParaRPr lang="en-NZ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24" y="2137924"/>
            <a:ext cx="7560751" cy="3450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5292969" y="1565031"/>
            <a:ext cx="1723293" cy="19870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54073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60926"/>
          </a:xfrm>
        </p:spPr>
        <p:txBody>
          <a:bodyPr/>
          <a:lstStyle/>
          <a:p>
            <a:r>
              <a:rPr lang="mi-NZ" dirty="0" smtClean="0"/>
              <a:t>Paste in the embed code and click the toggle button </a:t>
            </a:r>
            <a:r>
              <a:rPr lang="mi-NZ" dirty="0" smtClean="0"/>
              <a:t>again</a:t>
            </a:r>
            <a:endParaRPr lang="en-NZ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10" y="2245752"/>
            <a:ext cx="6899979" cy="3234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7271238" y="1417638"/>
            <a:ext cx="175847" cy="22047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046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07980"/>
          </a:xfrm>
        </p:spPr>
        <p:txBody>
          <a:bodyPr/>
          <a:lstStyle/>
          <a:p>
            <a:r>
              <a:rPr lang="mi-NZ" dirty="0" smtClean="0"/>
              <a:t>Click on Save and Return </a:t>
            </a:r>
            <a:r>
              <a:rPr lang="mi-NZ" dirty="0" smtClean="0"/>
              <a:t/>
            </a:r>
            <a:br>
              <a:rPr lang="mi-NZ" dirty="0" smtClean="0"/>
            </a:br>
            <a:r>
              <a:rPr lang="mi-NZ" dirty="0" smtClean="0"/>
              <a:t>to </a:t>
            </a:r>
            <a:r>
              <a:rPr lang="mi-NZ" dirty="0" smtClean="0"/>
              <a:t>course</a:t>
            </a:r>
            <a:endParaRPr lang="en-NZ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653" y="1600200"/>
            <a:ext cx="642069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1679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958108"/>
          </a:xfrm>
        </p:spPr>
        <p:txBody>
          <a:bodyPr/>
          <a:lstStyle/>
          <a:p>
            <a:r>
              <a:rPr lang="mi-NZ" dirty="0" smtClean="0"/>
              <a:t>Survey is now embeded in Moodle </a:t>
            </a:r>
            <a:r>
              <a:rPr lang="mi-NZ" dirty="0" smtClean="0"/>
              <a:t>for completion</a:t>
            </a:r>
            <a:endParaRPr lang="en-NZ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772" y="1932709"/>
            <a:ext cx="600645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7234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25562"/>
          </a:xfrm>
        </p:spPr>
        <p:txBody>
          <a:bodyPr/>
          <a:lstStyle/>
          <a:p>
            <a:r>
              <a:rPr lang="mi-NZ" dirty="0" smtClean="0"/>
              <a:t>Respondents click </a:t>
            </a:r>
            <a:r>
              <a:rPr lang="mi-NZ" dirty="0" smtClean="0"/>
              <a:t>submit when </a:t>
            </a:r>
            <a:r>
              <a:rPr lang="mi-NZ" dirty="0" smtClean="0"/>
              <a:t>finished</a:t>
            </a:r>
            <a:endParaRPr lang="en-NZ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97" y="1600200"/>
            <a:ext cx="714700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30106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z="4000" dirty="0" smtClean="0"/>
              <a:t>When survey has been filled in click see responses</a:t>
            </a:r>
            <a:endParaRPr lang="en-NZ" sz="4000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653" y="2873695"/>
            <a:ext cx="4612693" cy="1978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5591908" y="1485900"/>
            <a:ext cx="430823" cy="16705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8716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Summary is </a:t>
            </a:r>
            <a:r>
              <a:rPr lang="mi-NZ" dirty="0" smtClean="0"/>
              <a:t>displayed</a:t>
            </a:r>
            <a:endParaRPr lang="en-NZ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165" y="1600200"/>
            <a:ext cx="497967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22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1618817"/>
          </a:xfrm>
        </p:spPr>
        <p:txBody>
          <a:bodyPr/>
          <a:lstStyle/>
          <a:p>
            <a:r>
              <a:rPr lang="mi-NZ" dirty="0" smtClean="0"/>
              <a:t>Spreadsheet view: </a:t>
            </a:r>
            <a:r>
              <a:rPr lang="mi-NZ" dirty="0" smtClean="0"/>
              <a:t/>
            </a:r>
            <a:br>
              <a:rPr lang="mi-NZ" dirty="0" smtClean="0"/>
            </a:br>
            <a:r>
              <a:rPr lang="mi-NZ" dirty="0" smtClean="0"/>
              <a:t>useful </a:t>
            </a:r>
            <a:r>
              <a:rPr lang="mi-NZ" dirty="0" smtClean="0"/>
              <a:t>for </a:t>
            </a:r>
            <a:r>
              <a:rPr lang="mi-NZ" dirty="0" smtClean="0"/>
              <a:t>analysis</a:t>
            </a:r>
            <a:endParaRPr lang="en-NZ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42059"/>
            <a:ext cx="8528538" cy="3436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39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17"/>
          <a:stretch/>
        </p:blipFill>
        <p:spPr bwMode="auto">
          <a:xfrm>
            <a:off x="-1" y="-1"/>
            <a:ext cx="9144001" cy="6900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6" name="Content Placeholder 2"/>
          <p:cNvSpPr>
            <a:spLocks noGrp="1"/>
          </p:cNvSpPr>
          <p:nvPr>
            <p:ph idx="1"/>
          </p:nvPr>
        </p:nvSpPr>
        <p:spPr bwMode="auto">
          <a:xfrm>
            <a:off x="377687" y="1421297"/>
            <a:ext cx="6241774" cy="101379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NZ" dirty="0">
                <a:ea typeface="ＭＳ Ｐゴシック" pitchFamily="34" charset="-128"/>
                <a:hlinkClick r:id="rId3"/>
              </a:rPr>
              <a:t>https://</a:t>
            </a:r>
            <a:r>
              <a:rPr lang="en-NZ" dirty="0" smtClean="0">
                <a:ea typeface="ＭＳ Ｐゴシック" pitchFamily="34" charset="-128"/>
                <a:hlinkClick r:id="rId3"/>
              </a:rPr>
              <a:t>www.surveymonkey.com/</a:t>
            </a:r>
            <a:endParaRPr lang="en-NZ" dirty="0" smtClean="0">
              <a:ea typeface="ＭＳ Ｐゴシック" pitchFamily="34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7687" y="433665"/>
            <a:ext cx="3512240" cy="1143000"/>
          </a:xfrm>
        </p:spPr>
        <p:txBody>
          <a:bodyPr/>
          <a:lstStyle/>
          <a:p>
            <a:pPr algn="l"/>
            <a:r>
              <a:rPr lang="en-NZ" dirty="0" smtClean="0"/>
              <a:t>Part Two </a:t>
            </a:r>
            <a:br>
              <a:rPr lang="en-NZ" dirty="0" smtClean="0"/>
            </a:b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6476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Relevancy</a:t>
            </a:r>
            <a:endParaRPr lang="en-NZ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19504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018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6"/>
          <a:stretch/>
        </p:blipFill>
        <p:spPr bwMode="auto">
          <a:xfrm>
            <a:off x="299849" y="624962"/>
            <a:ext cx="6329350" cy="319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41817" y="757603"/>
            <a:ext cx="1154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Sign in </a:t>
            </a:r>
            <a:endParaRPr lang="en-NZ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405751" y="895564"/>
            <a:ext cx="720436" cy="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31270" y="1872953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or</a:t>
            </a:r>
            <a:endParaRPr lang="en-NZ" dirty="0"/>
          </a:p>
        </p:txBody>
      </p:sp>
      <p:sp>
        <p:nvSpPr>
          <p:cNvPr id="16" name="TextBox 15"/>
          <p:cNvSpPr txBox="1"/>
          <p:nvPr/>
        </p:nvSpPr>
        <p:spPr>
          <a:xfrm>
            <a:off x="7141817" y="3279854"/>
            <a:ext cx="1154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Sign up </a:t>
            </a:r>
            <a:endParaRPr lang="en-NZ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6268981" y="3464520"/>
            <a:ext cx="720436" cy="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311596" y="4205215"/>
            <a:ext cx="8229600" cy="83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ＭＳ Ｐゴシック" pitchFamily="-109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Z" dirty="0" smtClean="0">
                <a:ea typeface="ＭＳ Ｐゴシック" pitchFamily="34" charset="-128"/>
              </a:rPr>
              <a:t>It’s Free, therefore basic application only</a:t>
            </a:r>
          </a:p>
          <a:p>
            <a:endParaRPr lang="en-NZ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2133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/>
          <a:srcRect l="26683" t="20349" r="26683" b="29642"/>
          <a:stretch/>
        </p:blipFill>
        <p:spPr bwMode="auto">
          <a:xfrm>
            <a:off x="696277" y="741794"/>
            <a:ext cx="4152814" cy="38394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16422" y="1557704"/>
            <a:ext cx="2716378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Follow the screen prompts to complete signing in</a:t>
            </a:r>
            <a:endParaRPr lang="en-NZ" sz="28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431636" y="2576945"/>
            <a:ext cx="4284786" cy="15494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2772684" y="2004327"/>
            <a:ext cx="2922689" cy="5726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808742" y="2576945"/>
            <a:ext cx="29076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772684" y="2576945"/>
            <a:ext cx="2907680" cy="3602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2844800" y="2576945"/>
            <a:ext cx="2835564" cy="7666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89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37" y="390032"/>
            <a:ext cx="5047926" cy="42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02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0" t="27506" r="49739" b="30024"/>
          <a:stretch/>
        </p:blipFill>
        <p:spPr bwMode="auto">
          <a:xfrm>
            <a:off x="0" y="0"/>
            <a:ext cx="5618376" cy="4807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4"/>
          <a:stretch/>
        </p:blipFill>
        <p:spPr bwMode="auto">
          <a:xfrm>
            <a:off x="4978400" y="3011487"/>
            <a:ext cx="3954607" cy="38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572654" y="2235200"/>
            <a:ext cx="4535055" cy="218901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726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7" t="24127" r="19965" b="18660"/>
          <a:stretch/>
        </p:blipFill>
        <p:spPr bwMode="auto">
          <a:xfrm>
            <a:off x="166253" y="184728"/>
            <a:ext cx="7191359" cy="420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5236" y="4701309"/>
            <a:ext cx="5615709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Use +Add Question dialogue box to begin inputting your survey.</a:t>
            </a:r>
            <a:endParaRPr lang="en-NZ" sz="2800" dirty="0"/>
          </a:p>
        </p:txBody>
      </p:sp>
      <p:sp>
        <p:nvSpPr>
          <p:cNvPr id="7" name="Cloud Callout 6"/>
          <p:cNvSpPr/>
          <p:nvPr/>
        </p:nvSpPr>
        <p:spPr>
          <a:xfrm>
            <a:off x="6945744" y="3334327"/>
            <a:ext cx="2004291" cy="2152073"/>
          </a:xfrm>
          <a:prstGeom prst="cloudCallout">
            <a:avLst>
              <a:gd name="adj1" fmla="val -86861"/>
              <a:gd name="adj2" fmla="val 4623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8" name="TextBox 7"/>
          <p:cNvSpPr txBox="1"/>
          <p:nvPr/>
        </p:nvSpPr>
        <p:spPr>
          <a:xfrm>
            <a:off x="7357613" y="3953317"/>
            <a:ext cx="1638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000" dirty="0" smtClean="0"/>
              <a:t>Survey already designed!</a:t>
            </a:r>
            <a:endParaRPr lang="en-NZ" sz="2000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468254" y="3168075"/>
            <a:ext cx="706582" cy="15332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271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1818" y="305378"/>
            <a:ext cx="368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400" dirty="0">
                <a:latin typeface="+mj-lt"/>
              </a:rPr>
              <a:t>Question </a:t>
            </a:r>
            <a:r>
              <a:rPr lang="en-NZ" sz="4400" dirty="0" smtClean="0">
                <a:latin typeface="+mj-lt"/>
              </a:rPr>
              <a:t>1</a:t>
            </a:r>
            <a:endParaRPr lang="en-NZ" sz="4400" dirty="0">
              <a:latin typeface="+mj-lt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109" y="1782617"/>
            <a:ext cx="3920344" cy="419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43" y="2475398"/>
            <a:ext cx="3012209" cy="3142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69859" y="597765"/>
            <a:ext cx="31928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/>
              <a:t>Step 2 - Type the following</a:t>
            </a:r>
            <a:r>
              <a:rPr lang="en-NZ" dirty="0" smtClean="0"/>
              <a:t>:</a:t>
            </a:r>
            <a:endParaRPr lang="en-NZ" dirty="0"/>
          </a:p>
        </p:txBody>
      </p:sp>
      <p:sp>
        <p:nvSpPr>
          <p:cNvPr id="7" name="TextBox 6"/>
          <p:cNvSpPr txBox="1"/>
          <p:nvPr/>
        </p:nvSpPr>
        <p:spPr>
          <a:xfrm>
            <a:off x="456403" y="1074819"/>
            <a:ext cx="472901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/>
              <a:t>Step 1 - Choose </a:t>
            </a:r>
            <a:r>
              <a:rPr lang="en-NZ" sz="2800" dirty="0"/>
              <a:t>Multiple Choice with only one answer.</a:t>
            </a:r>
          </a:p>
          <a:p>
            <a:endParaRPr lang="en-NZ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03" y="3248789"/>
            <a:ext cx="3316287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550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8644" r="22075" b="5725"/>
          <a:stretch/>
        </p:blipFill>
        <p:spPr bwMode="auto">
          <a:xfrm>
            <a:off x="572653" y="1745225"/>
            <a:ext cx="6389754" cy="4021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2652" y="602795"/>
            <a:ext cx="8174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Step 3 - Save changes and check your question and answers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35771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1818" y="305378"/>
            <a:ext cx="4027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400" dirty="0">
                <a:latin typeface="+mj-lt"/>
              </a:rPr>
              <a:t>Question </a:t>
            </a:r>
            <a:r>
              <a:rPr lang="en-NZ" sz="4400" dirty="0" smtClean="0">
                <a:latin typeface="+mj-lt"/>
              </a:rPr>
              <a:t>2</a:t>
            </a:r>
            <a:endParaRPr lang="en-NZ" sz="4400" dirty="0">
              <a:latin typeface="+mj-lt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99" y="2604655"/>
            <a:ext cx="3245556" cy="338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25635" y="751131"/>
            <a:ext cx="4839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Step 2 - Type the following:</a:t>
            </a:r>
            <a:endParaRPr lang="en-NZ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61818" y="1183088"/>
            <a:ext cx="33435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Step 1 - Choose Rating Scale</a:t>
            </a:r>
            <a:r>
              <a:rPr lang="en-NZ" dirty="0" smtClean="0"/>
              <a:t>:</a:t>
            </a:r>
            <a:endParaRPr lang="en-NZ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8" t="12511" r="27017" b="5698"/>
          <a:stretch/>
        </p:blipFill>
        <p:spPr bwMode="auto">
          <a:xfrm>
            <a:off x="4147127" y="1273773"/>
            <a:ext cx="4996873" cy="5410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0946"/>
            <a:ext cx="3316287" cy="517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97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491" y="650262"/>
            <a:ext cx="8081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Step 3 - Save changes and check your question and answers:</a:t>
            </a:r>
            <a:endParaRPr lang="en-NZ" sz="28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3" t="13166" r="23063" b="47466"/>
          <a:stretch/>
        </p:blipFill>
        <p:spPr bwMode="auto">
          <a:xfrm>
            <a:off x="772541" y="1604369"/>
            <a:ext cx="6901688" cy="3923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549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814" y="556591"/>
            <a:ext cx="3774320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47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Questions should be: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4909" y="1600200"/>
            <a:ext cx="2923309" cy="2297545"/>
          </a:xfrm>
        </p:spPr>
        <p:txBody>
          <a:bodyPr/>
          <a:lstStyle/>
          <a:p>
            <a:pPr marL="720725" indent="-720725"/>
            <a:r>
              <a:rPr lang="mi-NZ" sz="4000" dirty="0" smtClean="0"/>
              <a:t>Clear</a:t>
            </a:r>
          </a:p>
          <a:p>
            <a:pPr marL="720725" indent="-720725"/>
            <a:r>
              <a:rPr lang="mi-NZ" sz="4000" dirty="0" smtClean="0"/>
              <a:t>Direct</a:t>
            </a:r>
          </a:p>
          <a:p>
            <a:pPr marL="720725" indent="-720725"/>
            <a:r>
              <a:rPr lang="mi-NZ" sz="4000" dirty="0" smtClean="0"/>
              <a:t>Brief</a:t>
            </a:r>
            <a:endParaRPr lang="en-NZ" sz="4000" dirty="0"/>
          </a:p>
        </p:txBody>
      </p:sp>
    </p:spTree>
    <p:extLst>
      <p:ext uri="{BB962C8B-B14F-4D97-AF65-F5344CB8AC3E}">
        <p14:creationId xmlns:p14="http://schemas.microsoft.com/office/powerpoint/2010/main" val="352435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1818" y="305378"/>
            <a:ext cx="40362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400" dirty="0">
                <a:latin typeface="+mj-lt"/>
              </a:rPr>
              <a:t>Question </a:t>
            </a:r>
            <a:r>
              <a:rPr lang="en-NZ" sz="4400" dirty="0" smtClean="0">
                <a:latin typeface="+mj-lt"/>
              </a:rPr>
              <a:t>3</a:t>
            </a:r>
            <a:endParaRPr lang="en-NZ" sz="4400" dirty="0">
              <a:latin typeface="+mj-lt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82" y="3011054"/>
            <a:ext cx="3012209" cy="3142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07934" y="456102"/>
            <a:ext cx="4436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Step 2 - Type the following:</a:t>
            </a:r>
            <a:endParaRPr lang="en-NZ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16082" y="1201216"/>
            <a:ext cx="371301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Step 1 - Choose </a:t>
            </a:r>
            <a:r>
              <a:rPr lang="en-NZ" sz="2800" dirty="0"/>
              <a:t>Multiple Choice with </a:t>
            </a:r>
            <a:r>
              <a:rPr lang="en-NZ" sz="2800" dirty="0" smtClean="0"/>
              <a:t>multiple answer.</a:t>
            </a:r>
            <a:endParaRPr lang="en-NZ" sz="2800" dirty="0"/>
          </a:p>
          <a:p>
            <a:endParaRPr lang="en-NZ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39" t="19909" r="29508" b="8278"/>
          <a:stretch/>
        </p:blipFill>
        <p:spPr bwMode="auto">
          <a:xfrm>
            <a:off x="4822715" y="1560882"/>
            <a:ext cx="4241151" cy="515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461817" y="3980872"/>
            <a:ext cx="3066473" cy="258619"/>
          </a:xfrm>
          <a:prstGeom prst="ellipse">
            <a:avLst/>
          </a:prstGeom>
          <a:noFill/>
          <a:ln w="76200">
            <a:solidFill>
              <a:schemeClr val="accent1">
                <a:shade val="95000"/>
                <a:satMod val="105000"/>
                <a:alpha val="57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6069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7" t="15972" r="21844" b="31345"/>
          <a:stretch/>
        </p:blipFill>
        <p:spPr bwMode="auto">
          <a:xfrm>
            <a:off x="742403" y="1424548"/>
            <a:ext cx="4998832" cy="359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20508" y="5227783"/>
            <a:ext cx="3066473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Preview Survey</a:t>
            </a:r>
            <a:endParaRPr lang="en-NZ" sz="2800" dirty="0"/>
          </a:p>
        </p:txBody>
      </p:sp>
      <p:cxnSp>
        <p:nvCxnSpPr>
          <p:cNvPr id="8" name="Straight Arrow Connector 7"/>
          <p:cNvCxnSpPr>
            <a:stCxn id="4" idx="1"/>
          </p:cNvCxnSpPr>
          <p:nvPr/>
        </p:nvCxnSpPr>
        <p:spPr>
          <a:xfrm flipH="1" flipV="1">
            <a:off x="4568218" y="4887533"/>
            <a:ext cx="1352290" cy="6018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43345" y="388883"/>
            <a:ext cx="8081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Step 3 - Save changes and check your question and answers: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228290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01" t="85771" r="-57850" b="-64285"/>
          <a:stretch/>
        </p:blipFill>
        <p:spPr bwMode="auto">
          <a:xfrm>
            <a:off x="11472421" y="5835191"/>
            <a:ext cx="13145678" cy="785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4" t="23229" r="18567" b="8757"/>
          <a:stretch/>
        </p:blipFill>
        <p:spPr bwMode="auto">
          <a:xfrm>
            <a:off x="0" y="865420"/>
            <a:ext cx="5688912" cy="383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15916" y="1026302"/>
            <a:ext cx="32075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You can send your survey using the screen prompts</a:t>
            </a:r>
            <a:endParaRPr lang="en-NZ" sz="2800" dirty="0"/>
          </a:p>
        </p:txBody>
      </p:sp>
      <p:pic>
        <p:nvPicPr>
          <p:cNvPr id="6151" name="Picture 7" descr="C:\Users\esjxj\AppData\Local\Microsoft\Windows\Temporary Internet Files\Content.IE5\ZUDYOOLW\MC900437986[1].w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065" y="3747318"/>
            <a:ext cx="2115703" cy="142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4909931" y="2083677"/>
            <a:ext cx="760342" cy="4110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979505" y="2083677"/>
            <a:ext cx="690768" cy="19814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430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2812"/>
            <a:ext cx="8229600" cy="1143000"/>
          </a:xfrm>
        </p:spPr>
        <p:txBody>
          <a:bodyPr/>
          <a:lstStyle/>
          <a:p>
            <a:r>
              <a:rPr lang="en-NZ" dirty="0" smtClean="0"/>
              <a:t>Whew!</a:t>
            </a:r>
            <a:endParaRPr lang="en-NZ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825" y="1494139"/>
            <a:ext cx="4730906" cy="3548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5263992"/>
            <a:ext cx="8229600" cy="81353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 Black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en-NZ" dirty="0" smtClean="0"/>
              <a:t>Happy Surveying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65659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Constructing good questions</a:t>
            </a:r>
            <a:endParaRPr lang="en-NZ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74756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365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Google Applications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i-NZ" dirty="0" smtClean="0"/>
              <a:t>Free to use</a:t>
            </a:r>
          </a:p>
          <a:p>
            <a:r>
              <a:rPr lang="mi-NZ" dirty="0" smtClean="0"/>
              <a:t>Comes with Gmail</a:t>
            </a:r>
          </a:p>
          <a:p>
            <a:r>
              <a:rPr lang="mi-NZ" dirty="0" smtClean="0"/>
              <a:t>Easy to construct questions</a:t>
            </a:r>
          </a:p>
          <a:p>
            <a:r>
              <a:rPr lang="mi-NZ" dirty="0" smtClean="0"/>
              <a:t>Easy to share survey</a:t>
            </a:r>
          </a:p>
          <a:p>
            <a:r>
              <a:rPr lang="mi-NZ" dirty="0" smtClean="0"/>
              <a:t>Analysis is simple and exportable to Excel</a:t>
            </a:r>
          </a:p>
          <a:p>
            <a:r>
              <a:rPr lang="mi-NZ" dirty="0" smtClean="0"/>
              <a:t>Spam free and owned by you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02571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mi-NZ" dirty="0" smtClean="0"/>
              <a:t>Plan your survey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i-NZ" dirty="0" smtClean="0"/>
              <a:t>Storyboard your survey on paper first, showing questions and question types etc.....</a:t>
            </a:r>
          </a:p>
          <a:p>
            <a:r>
              <a:rPr lang="mi-NZ" dirty="0" smtClean="0"/>
              <a:t>This is easier than creating a survey on the fly....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3183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intec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2878</TotalTime>
  <Words>704</Words>
  <Application>Microsoft Office PowerPoint</Application>
  <PresentationFormat>On-screen Show (4:3)</PresentationFormat>
  <Paragraphs>125</Paragraphs>
  <Slides>63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PowerPoint Presentation</vt:lpstr>
      <vt:lpstr>PowerPoint Presentation</vt:lpstr>
      <vt:lpstr>Online Surveys</vt:lpstr>
      <vt:lpstr>Survey Elements</vt:lpstr>
      <vt:lpstr>Relevancy</vt:lpstr>
      <vt:lpstr>Questions should be:</vt:lpstr>
      <vt:lpstr>Constructing good questions</vt:lpstr>
      <vt:lpstr>Google Applications</vt:lpstr>
      <vt:lpstr>Plan your survey</vt:lpstr>
      <vt:lpstr>Sign up to Gmail</vt:lpstr>
      <vt:lpstr>Click on Documents to access Forms</vt:lpstr>
      <vt:lpstr>PowerPoint Presentation</vt:lpstr>
      <vt:lpstr>PowerPoint Presentation</vt:lpstr>
      <vt:lpstr>PowerPoint Presentation</vt:lpstr>
      <vt:lpstr>PowerPoint Presentation</vt:lpstr>
      <vt:lpstr>Question 1 Example text based question</vt:lpstr>
      <vt:lpstr>For your next question Click add item</vt:lpstr>
      <vt:lpstr>Question 2 Example of multiple choice</vt:lpstr>
      <vt:lpstr>Fill in your questions and choices </vt:lpstr>
      <vt:lpstr>Fast Food Survey progress</vt:lpstr>
      <vt:lpstr>Question 3 - Checkboxes</vt:lpstr>
      <vt:lpstr>Fill in the checkbox question, help text and check box options</vt:lpstr>
      <vt:lpstr>Check box question</vt:lpstr>
      <vt:lpstr>Add Item Choose from a list</vt:lpstr>
      <vt:lpstr>Write your question and choices</vt:lpstr>
      <vt:lpstr>When your respondent clicks on arrow they can make a choice</vt:lpstr>
      <vt:lpstr>Question - Scale</vt:lpstr>
      <vt:lpstr>Complete the question title, help text and choose scale number</vt:lpstr>
      <vt:lpstr>Fill in your Columns and Rows for your question</vt:lpstr>
      <vt:lpstr>Grid question </vt:lpstr>
      <vt:lpstr>Finally a paragraph text question</vt:lpstr>
      <vt:lpstr>Complete your question title, help text</vt:lpstr>
      <vt:lpstr>Paragraph question complete</vt:lpstr>
      <vt:lpstr>Note: you can edit, duplicate or delete a question here.</vt:lpstr>
      <vt:lpstr>Now my survey is complete: how do I distribute to my respondents?</vt:lpstr>
      <vt:lpstr>PowerPoint Presentation</vt:lpstr>
      <vt:lpstr>Click on Email this form then enter email addresses</vt:lpstr>
      <vt:lpstr>To embed: click more actions and Embed</vt:lpstr>
      <vt:lpstr>Copy the embed code: Control V</vt:lpstr>
      <vt:lpstr>In a Moodle Block: click add a resource: insert a label</vt:lpstr>
      <vt:lpstr>Click on Toggle HTML source button</vt:lpstr>
      <vt:lpstr>Paste in the embed code and click the toggle button again</vt:lpstr>
      <vt:lpstr>Click on Save and Return  to course</vt:lpstr>
      <vt:lpstr>Survey is now embeded in Moodle for completion</vt:lpstr>
      <vt:lpstr>Respondents click submit when finished</vt:lpstr>
      <vt:lpstr>When survey has been filled in click see responses</vt:lpstr>
      <vt:lpstr>Summary is displayed</vt:lpstr>
      <vt:lpstr>Spreadsheet view:  useful for analysis</vt:lpstr>
      <vt:lpstr>Part Two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Whew!</vt:lpstr>
    </vt:vector>
  </TitlesOfParts>
  <Company>7Group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Graphics4</dc:creator>
  <cp:lastModifiedBy>Jacqui James</cp:lastModifiedBy>
  <cp:revision>114</cp:revision>
  <cp:lastPrinted>2011-02-15T03:31:47Z</cp:lastPrinted>
  <dcterms:created xsi:type="dcterms:W3CDTF">2010-10-14T04:33:34Z</dcterms:created>
  <dcterms:modified xsi:type="dcterms:W3CDTF">2011-08-11T06:38:41Z</dcterms:modified>
</cp:coreProperties>
</file>