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336" r:id="rId2"/>
    <p:sldId id="337" r:id="rId3"/>
    <p:sldId id="338" r:id="rId4"/>
    <p:sldId id="256" r:id="rId5"/>
    <p:sldId id="269" r:id="rId6"/>
    <p:sldId id="259" r:id="rId7"/>
    <p:sldId id="257" r:id="rId8"/>
    <p:sldId id="258" r:id="rId9"/>
    <p:sldId id="260" r:id="rId10"/>
    <p:sldId id="261" r:id="rId11"/>
    <p:sldId id="262" r:id="rId12"/>
    <p:sldId id="325" r:id="rId13"/>
    <p:sldId id="326" r:id="rId14"/>
    <p:sldId id="327" r:id="rId15"/>
    <p:sldId id="328" r:id="rId16"/>
    <p:sldId id="329" r:id="rId17"/>
    <p:sldId id="330" r:id="rId18"/>
    <p:sldId id="331" r:id="rId19"/>
    <p:sldId id="268"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96" r:id="rId34"/>
    <p:sldId id="297" r:id="rId35"/>
    <p:sldId id="298" r:id="rId36"/>
    <p:sldId id="299" r:id="rId37"/>
    <p:sldId id="332" r:id="rId38"/>
    <p:sldId id="305" r:id="rId39"/>
    <p:sldId id="306" r:id="rId40"/>
    <p:sldId id="307" r:id="rId41"/>
    <p:sldId id="308" r:id="rId42"/>
    <p:sldId id="309" r:id="rId43"/>
    <p:sldId id="310" r:id="rId44"/>
    <p:sldId id="324" r:id="rId45"/>
    <p:sldId id="315" r:id="rId46"/>
    <p:sldId id="316" r:id="rId47"/>
    <p:sldId id="317" r:id="rId48"/>
    <p:sldId id="318" r:id="rId49"/>
    <p:sldId id="319" r:id="rId50"/>
    <p:sldId id="334" r:id="rId51"/>
    <p:sldId id="320" r:id="rId52"/>
    <p:sldId id="321" r:id="rId53"/>
    <p:sldId id="322" r:id="rId54"/>
  </p:sldIdLst>
  <p:sldSz cx="9144000" cy="6858000" type="screen4x3"/>
  <p:notesSz cx="6858000" cy="9144000"/>
  <p:defaultTextStyle>
    <a:defPPr>
      <a:defRPr lang="en-NZ"/>
    </a:defPPr>
    <a:lvl1pPr algn="l" rtl="0" eaLnBrk="0" fontAlgn="base" hangingPunct="0">
      <a:spcBef>
        <a:spcPct val="0"/>
      </a:spcBef>
      <a:spcAft>
        <a:spcPct val="0"/>
      </a:spcAft>
      <a:defRPr sz="2400" kern="1200">
        <a:solidFill>
          <a:schemeClr val="tx1"/>
        </a:solidFill>
        <a:latin typeface="Times New Roman"/>
        <a:ea typeface="+mn-ea"/>
        <a:cs typeface="+mn-cs"/>
      </a:defRPr>
    </a:lvl1pPr>
    <a:lvl2pPr marL="457200" algn="l" rtl="0" eaLnBrk="0" fontAlgn="base" hangingPunct="0">
      <a:spcBef>
        <a:spcPct val="0"/>
      </a:spcBef>
      <a:spcAft>
        <a:spcPct val="0"/>
      </a:spcAft>
      <a:defRPr sz="2400" kern="1200">
        <a:solidFill>
          <a:schemeClr val="tx1"/>
        </a:solidFill>
        <a:latin typeface="Times New Roman"/>
        <a:ea typeface="+mn-ea"/>
        <a:cs typeface="+mn-cs"/>
      </a:defRPr>
    </a:lvl2pPr>
    <a:lvl3pPr marL="914400" algn="l" rtl="0" eaLnBrk="0" fontAlgn="base" hangingPunct="0">
      <a:spcBef>
        <a:spcPct val="0"/>
      </a:spcBef>
      <a:spcAft>
        <a:spcPct val="0"/>
      </a:spcAft>
      <a:defRPr sz="2400" kern="1200">
        <a:solidFill>
          <a:schemeClr val="tx1"/>
        </a:solidFill>
        <a:latin typeface="Times New Roman"/>
        <a:ea typeface="+mn-ea"/>
        <a:cs typeface="+mn-cs"/>
      </a:defRPr>
    </a:lvl3pPr>
    <a:lvl4pPr marL="1371600" algn="l" rtl="0" eaLnBrk="0" fontAlgn="base" hangingPunct="0">
      <a:spcBef>
        <a:spcPct val="0"/>
      </a:spcBef>
      <a:spcAft>
        <a:spcPct val="0"/>
      </a:spcAft>
      <a:defRPr sz="2400" kern="1200">
        <a:solidFill>
          <a:schemeClr val="tx1"/>
        </a:solidFill>
        <a:latin typeface="Times New Roman"/>
        <a:ea typeface="+mn-ea"/>
        <a:cs typeface="+mn-cs"/>
      </a:defRPr>
    </a:lvl4pPr>
    <a:lvl5pPr marL="1828800" algn="l" rtl="0" eaLnBrk="0" fontAlgn="base" hangingPunct="0">
      <a:spcBef>
        <a:spcPct val="0"/>
      </a:spcBef>
      <a:spcAft>
        <a:spcPct val="0"/>
      </a:spcAft>
      <a:defRPr sz="2400" kern="1200">
        <a:solidFill>
          <a:schemeClr val="tx1"/>
        </a:solidFill>
        <a:latin typeface="Times New Roman"/>
        <a:ea typeface="+mn-ea"/>
        <a:cs typeface="+mn-cs"/>
      </a:defRPr>
    </a:lvl5pPr>
    <a:lvl6pPr marL="2286000" algn="l" defTabSz="914400" rtl="0" eaLnBrk="1" latinLnBrk="0" hangingPunct="1">
      <a:defRPr sz="2400" kern="1200">
        <a:solidFill>
          <a:schemeClr val="tx1"/>
        </a:solidFill>
        <a:latin typeface="Times New Roman"/>
        <a:ea typeface="+mn-ea"/>
        <a:cs typeface="+mn-cs"/>
      </a:defRPr>
    </a:lvl6pPr>
    <a:lvl7pPr marL="2743200" algn="l" defTabSz="914400" rtl="0" eaLnBrk="1" latinLnBrk="0" hangingPunct="1">
      <a:defRPr sz="2400" kern="1200">
        <a:solidFill>
          <a:schemeClr val="tx1"/>
        </a:solidFill>
        <a:latin typeface="Times New Roman"/>
        <a:ea typeface="+mn-ea"/>
        <a:cs typeface="+mn-cs"/>
      </a:defRPr>
    </a:lvl7pPr>
    <a:lvl8pPr marL="3200400" algn="l" defTabSz="914400" rtl="0" eaLnBrk="1" latinLnBrk="0" hangingPunct="1">
      <a:defRPr sz="2400" kern="1200">
        <a:solidFill>
          <a:schemeClr val="tx1"/>
        </a:solidFill>
        <a:latin typeface="Times New Roman"/>
        <a:ea typeface="+mn-ea"/>
        <a:cs typeface="+mn-cs"/>
      </a:defRPr>
    </a:lvl8pPr>
    <a:lvl9pPr marL="3657600" algn="l" defTabSz="914400" rtl="0" eaLnBrk="1" latinLnBrk="0" hangingPunct="1">
      <a:defRPr sz="2400" kern="1200">
        <a:solidFill>
          <a:schemeClr val="tx1"/>
        </a:solidFill>
        <a:latin typeface="Times New Roman"/>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4" autoAdjust="0"/>
    <p:restoredTop sz="92000" autoAdjust="0"/>
  </p:normalViewPr>
  <p:slideViewPr>
    <p:cSldViewPr>
      <p:cViewPr varScale="1">
        <p:scale>
          <a:sx n="105" d="100"/>
          <a:sy n="105" d="100"/>
        </p:scale>
        <p:origin x="-1140"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712527-8ABE-47E9-8024-BEC546CDD771}" type="datetimeFigureOut">
              <a:rPr lang="en-NZ" smtClean="0"/>
              <a:pPr/>
              <a:t>23/11/2011</a:t>
            </a:fld>
            <a:endParaRPr lang="en-NZ"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F67B9E-B099-4A87-BB7C-2C7E585DF3E0}" type="slidenum">
              <a:rPr lang="en-NZ" smtClean="0"/>
              <a:pPr/>
              <a:t>‹#›</a:t>
            </a:fld>
            <a:endParaRPr lang="en-NZ" dirty="0"/>
          </a:p>
        </p:txBody>
      </p:sp>
    </p:spTree>
    <p:extLst>
      <p:ext uri="{BB962C8B-B14F-4D97-AF65-F5344CB8AC3E}">
        <p14:creationId xmlns:p14="http://schemas.microsoft.com/office/powerpoint/2010/main" val="6972598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lvl1pPr>
              <a:defRPr/>
            </a:lvl1pPr>
          </a:lstStyle>
          <a:p>
            <a:endParaRPr lang="en-NZ" dirty="0"/>
          </a:p>
        </p:txBody>
      </p:sp>
      <p:sp>
        <p:nvSpPr>
          <p:cNvPr id="5" name="Footer Placeholder 4"/>
          <p:cNvSpPr>
            <a:spLocks noGrp="1"/>
          </p:cNvSpPr>
          <p:nvPr>
            <p:ph type="ftr" sz="quarter" idx="11"/>
          </p:nvPr>
        </p:nvSpPr>
        <p:spPr/>
        <p:txBody>
          <a:bodyPr/>
          <a:lstStyle>
            <a:lvl1pPr>
              <a:defRPr/>
            </a:lvl1pPr>
          </a:lstStyle>
          <a:p>
            <a:endParaRPr lang="en-NZ" dirty="0"/>
          </a:p>
        </p:txBody>
      </p:sp>
      <p:sp>
        <p:nvSpPr>
          <p:cNvPr id="6" name="Slide Number Placeholder 5"/>
          <p:cNvSpPr>
            <a:spLocks noGrp="1"/>
          </p:cNvSpPr>
          <p:nvPr>
            <p:ph type="sldNum" sz="quarter" idx="12"/>
          </p:nvPr>
        </p:nvSpPr>
        <p:spPr/>
        <p:txBody>
          <a:bodyPr/>
          <a:lstStyle>
            <a:lvl1pPr>
              <a:defRPr/>
            </a:lvl1pPr>
          </a:lstStyle>
          <a:p>
            <a:fld id="{1CA4B57A-9F35-48B8-9CF1-FA31DB8EF3DA}" type="slidenum">
              <a:rPr lang="en-NZ"/>
              <a:pPr/>
              <a:t>‹#›</a:t>
            </a:fld>
            <a:endParaRPr lang="en-NZ"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lvl1pPr>
              <a:defRPr/>
            </a:lvl1pPr>
          </a:lstStyle>
          <a:p>
            <a:endParaRPr lang="en-NZ" dirty="0"/>
          </a:p>
        </p:txBody>
      </p:sp>
      <p:sp>
        <p:nvSpPr>
          <p:cNvPr id="5" name="Footer Placeholder 4"/>
          <p:cNvSpPr>
            <a:spLocks noGrp="1"/>
          </p:cNvSpPr>
          <p:nvPr>
            <p:ph type="ftr" sz="quarter" idx="11"/>
          </p:nvPr>
        </p:nvSpPr>
        <p:spPr/>
        <p:txBody>
          <a:bodyPr/>
          <a:lstStyle>
            <a:lvl1pPr>
              <a:defRPr/>
            </a:lvl1pPr>
          </a:lstStyle>
          <a:p>
            <a:endParaRPr lang="en-NZ" dirty="0"/>
          </a:p>
        </p:txBody>
      </p:sp>
      <p:sp>
        <p:nvSpPr>
          <p:cNvPr id="6" name="Slide Number Placeholder 5"/>
          <p:cNvSpPr>
            <a:spLocks noGrp="1"/>
          </p:cNvSpPr>
          <p:nvPr>
            <p:ph type="sldNum" sz="quarter" idx="12"/>
          </p:nvPr>
        </p:nvSpPr>
        <p:spPr/>
        <p:txBody>
          <a:bodyPr/>
          <a:lstStyle>
            <a:lvl1pPr>
              <a:defRPr/>
            </a:lvl1pPr>
          </a:lstStyle>
          <a:p>
            <a:fld id="{4B8C6365-C945-4338-8669-C0D73E461530}" type="slidenum">
              <a:rPr lang="en-NZ"/>
              <a:pPr/>
              <a:t>‹#›</a:t>
            </a:fld>
            <a:endParaRPr lang="en-NZ"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lvl1pPr>
              <a:defRPr/>
            </a:lvl1pPr>
          </a:lstStyle>
          <a:p>
            <a:endParaRPr lang="en-NZ" dirty="0"/>
          </a:p>
        </p:txBody>
      </p:sp>
      <p:sp>
        <p:nvSpPr>
          <p:cNvPr id="5" name="Footer Placeholder 4"/>
          <p:cNvSpPr>
            <a:spLocks noGrp="1"/>
          </p:cNvSpPr>
          <p:nvPr>
            <p:ph type="ftr" sz="quarter" idx="11"/>
          </p:nvPr>
        </p:nvSpPr>
        <p:spPr/>
        <p:txBody>
          <a:bodyPr/>
          <a:lstStyle>
            <a:lvl1pPr>
              <a:defRPr/>
            </a:lvl1pPr>
          </a:lstStyle>
          <a:p>
            <a:endParaRPr lang="en-NZ" dirty="0"/>
          </a:p>
        </p:txBody>
      </p:sp>
      <p:sp>
        <p:nvSpPr>
          <p:cNvPr id="6" name="Slide Number Placeholder 5"/>
          <p:cNvSpPr>
            <a:spLocks noGrp="1"/>
          </p:cNvSpPr>
          <p:nvPr>
            <p:ph type="sldNum" sz="quarter" idx="12"/>
          </p:nvPr>
        </p:nvSpPr>
        <p:spPr/>
        <p:txBody>
          <a:bodyPr/>
          <a:lstStyle>
            <a:lvl1pPr>
              <a:defRPr/>
            </a:lvl1pPr>
          </a:lstStyle>
          <a:p>
            <a:fld id="{4EE59EF5-DBCA-4CE0-9FD1-CDF6C3906F54}" type="slidenum">
              <a:rPr lang="en-NZ"/>
              <a:pPr/>
              <a:t>‹#›</a:t>
            </a:fld>
            <a:endParaRPr lang="en-NZ"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lvl1pPr>
              <a:defRPr/>
            </a:lvl1pPr>
          </a:lstStyle>
          <a:p>
            <a:endParaRPr lang="en-NZ" dirty="0"/>
          </a:p>
        </p:txBody>
      </p:sp>
      <p:sp>
        <p:nvSpPr>
          <p:cNvPr id="5" name="Footer Placeholder 4"/>
          <p:cNvSpPr>
            <a:spLocks noGrp="1"/>
          </p:cNvSpPr>
          <p:nvPr>
            <p:ph type="ftr" sz="quarter" idx="11"/>
          </p:nvPr>
        </p:nvSpPr>
        <p:spPr/>
        <p:txBody>
          <a:bodyPr/>
          <a:lstStyle>
            <a:lvl1pPr>
              <a:defRPr/>
            </a:lvl1pPr>
          </a:lstStyle>
          <a:p>
            <a:endParaRPr lang="en-NZ" dirty="0"/>
          </a:p>
        </p:txBody>
      </p:sp>
      <p:sp>
        <p:nvSpPr>
          <p:cNvPr id="6" name="Slide Number Placeholder 5"/>
          <p:cNvSpPr>
            <a:spLocks noGrp="1"/>
          </p:cNvSpPr>
          <p:nvPr>
            <p:ph type="sldNum" sz="quarter" idx="12"/>
          </p:nvPr>
        </p:nvSpPr>
        <p:spPr/>
        <p:txBody>
          <a:bodyPr/>
          <a:lstStyle>
            <a:lvl1pPr>
              <a:defRPr/>
            </a:lvl1pPr>
          </a:lstStyle>
          <a:p>
            <a:fld id="{3CA3D2B4-354F-440F-8D95-8CA1C71148EC}" type="slidenum">
              <a:rPr lang="en-NZ"/>
              <a:pPr/>
              <a:t>‹#›</a:t>
            </a:fld>
            <a:endParaRPr lang="en-NZ"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NZ" dirty="0"/>
          </a:p>
        </p:txBody>
      </p:sp>
      <p:sp>
        <p:nvSpPr>
          <p:cNvPr id="5" name="Footer Placeholder 4"/>
          <p:cNvSpPr>
            <a:spLocks noGrp="1"/>
          </p:cNvSpPr>
          <p:nvPr>
            <p:ph type="ftr" sz="quarter" idx="11"/>
          </p:nvPr>
        </p:nvSpPr>
        <p:spPr/>
        <p:txBody>
          <a:bodyPr/>
          <a:lstStyle>
            <a:lvl1pPr>
              <a:defRPr/>
            </a:lvl1pPr>
          </a:lstStyle>
          <a:p>
            <a:endParaRPr lang="en-NZ" dirty="0"/>
          </a:p>
        </p:txBody>
      </p:sp>
      <p:sp>
        <p:nvSpPr>
          <p:cNvPr id="6" name="Slide Number Placeholder 5"/>
          <p:cNvSpPr>
            <a:spLocks noGrp="1"/>
          </p:cNvSpPr>
          <p:nvPr>
            <p:ph type="sldNum" sz="quarter" idx="12"/>
          </p:nvPr>
        </p:nvSpPr>
        <p:spPr/>
        <p:txBody>
          <a:bodyPr/>
          <a:lstStyle>
            <a:lvl1pPr>
              <a:defRPr/>
            </a:lvl1pPr>
          </a:lstStyle>
          <a:p>
            <a:fld id="{F018DF54-B4F3-479F-84EE-A1DD92CC2C86}" type="slidenum">
              <a:rPr lang="en-NZ"/>
              <a:pPr/>
              <a:t>‹#›</a:t>
            </a:fld>
            <a:endParaRPr lang="en-NZ"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lvl1pPr>
              <a:defRPr/>
            </a:lvl1pPr>
          </a:lstStyle>
          <a:p>
            <a:endParaRPr lang="en-NZ" dirty="0"/>
          </a:p>
        </p:txBody>
      </p:sp>
      <p:sp>
        <p:nvSpPr>
          <p:cNvPr id="6" name="Footer Placeholder 5"/>
          <p:cNvSpPr>
            <a:spLocks noGrp="1"/>
          </p:cNvSpPr>
          <p:nvPr>
            <p:ph type="ftr" sz="quarter" idx="11"/>
          </p:nvPr>
        </p:nvSpPr>
        <p:spPr/>
        <p:txBody>
          <a:bodyPr/>
          <a:lstStyle>
            <a:lvl1pPr>
              <a:defRPr/>
            </a:lvl1pPr>
          </a:lstStyle>
          <a:p>
            <a:endParaRPr lang="en-NZ" dirty="0"/>
          </a:p>
        </p:txBody>
      </p:sp>
      <p:sp>
        <p:nvSpPr>
          <p:cNvPr id="7" name="Slide Number Placeholder 6"/>
          <p:cNvSpPr>
            <a:spLocks noGrp="1"/>
          </p:cNvSpPr>
          <p:nvPr>
            <p:ph type="sldNum" sz="quarter" idx="12"/>
          </p:nvPr>
        </p:nvSpPr>
        <p:spPr/>
        <p:txBody>
          <a:bodyPr/>
          <a:lstStyle>
            <a:lvl1pPr>
              <a:defRPr/>
            </a:lvl1pPr>
          </a:lstStyle>
          <a:p>
            <a:fld id="{BC08E31A-2386-4929-8EF5-2DCC298BA0DB}" type="slidenum">
              <a:rPr lang="en-NZ"/>
              <a:pPr/>
              <a:t>‹#›</a:t>
            </a:fld>
            <a:endParaRPr lang="en-NZ"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lvl1pPr>
              <a:defRPr/>
            </a:lvl1pPr>
          </a:lstStyle>
          <a:p>
            <a:endParaRPr lang="en-NZ" dirty="0"/>
          </a:p>
        </p:txBody>
      </p:sp>
      <p:sp>
        <p:nvSpPr>
          <p:cNvPr id="8" name="Footer Placeholder 7"/>
          <p:cNvSpPr>
            <a:spLocks noGrp="1"/>
          </p:cNvSpPr>
          <p:nvPr>
            <p:ph type="ftr" sz="quarter" idx="11"/>
          </p:nvPr>
        </p:nvSpPr>
        <p:spPr/>
        <p:txBody>
          <a:bodyPr/>
          <a:lstStyle>
            <a:lvl1pPr>
              <a:defRPr/>
            </a:lvl1pPr>
          </a:lstStyle>
          <a:p>
            <a:endParaRPr lang="en-NZ" dirty="0"/>
          </a:p>
        </p:txBody>
      </p:sp>
      <p:sp>
        <p:nvSpPr>
          <p:cNvPr id="9" name="Slide Number Placeholder 8"/>
          <p:cNvSpPr>
            <a:spLocks noGrp="1"/>
          </p:cNvSpPr>
          <p:nvPr>
            <p:ph type="sldNum" sz="quarter" idx="12"/>
          </p:nvPr>
        </p:nvSpPr>
        <p:spPr/>
        <p:txBody>
          <a:bodyPr/>
          <a:lstStyle>
            <a:lvl1pPr>
              <a:defRPr/>
            </a:lvl1pPr>
          </a:lstStyle>
          <a:p>
            <a:fld id="{8901375B-5ADA-4F13-B5B1-6B147CEC0298}" type="slidenum">
              <a:rPr lang="en-NZ"/>
              <a:pPr/>
              <a:t>‹#›</a:t>
            </a:fld>
            <a:endParaRPr lang="en-NZ"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lvl1pPr>
              <a:defRPr/>
            </a:lvl1pPr>
          </a:lstStyle>
          <a:p>
            <a:endParaRPr lang="en-NZ" dirty="0"/>
          </a:p>
        </p:txBody>
      </p:sp>
      <p:sp>
        <p:nvSpPr>
          <p:cNvPr id="4" name="Footer Placeholder 3"/>
          <p:cNvSpPr>
            <a:spLocks noGrp="1"/>
          </p:cNvSpPr>
          <p:nvPr>
            <p:ph type="ftr" sz="quarter" idx="11"/>
          </p:nvPr>
        </p:nvSpPr>
        <p:spPr/>
        <p:txBody>
          <a:bodyPr/>
          <a:lstStyle>
            <a:lvl1pPr>
              <a:defRPr/>
            </a:lvl1pPr>
          </a:lstStyle>
          <a:p>
            <a:endParaRPr lang="en-NZ" dirty="0"/>
          </a:p>
        </p:txBody>
      </p:sp>
      <p:sp>
        <p:nvSpPr>
          <p:cNvPr id="5" name="Slide Number Placeholder 4"/>
          <p:cNvSpPr>
            <a:spLocks noGrp="1"/>
          </p:cNvSpPr>
          <p:nvPr>
            <p:ph type="sldNum" sz="quarter" idx="12"/>
          </p:nvPr>
        </p:nvSpPr>
        <p:spPr/>
        <p:txBody>
          <a:bodyPr/>
          <a:lstStyle>
            <a:lvl1pPr>
              <a:defRPr/>
            </a:lvl1pPr>
          </a:lstStyle>
          <a:p>
            <a:fld id="{5FD02AB2-0933-4E51-9F5F-66A297661AC2}" type="slidenum">
              <a:rPr lang="en-NZ"/>
              <a:pPr/>
              <a:t>‹#›</a:t>
            </a:fld>
            <a:endParaRPr lang="en-NZ"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NZ" dirty="0"/>
          </a:p>
        </p:txBody>
      </p:sp>
      <p:sp>
        <p:nvSpPr>
          <p:cNvPr id="3" name="Footer Placeholder 2"/>
          <p:cNvSpPr>
            <a:spLocks noGrp="1"/>
          </p:cNvSpPr>
          <p:nvPr>
            <p:ph type="ftr" sz="quarter" idx="11"/>
          </p:nvPr>
        </p:nvSpPr>
        <p:spPr/>
        <p:txBody>
          <a:bodyPr/>
          <a:lstStyle>
            <a:lvl1pPr>
              <a:defRPr/>
            </a:lvl1pPr>
          </a:lstStyle>
          <a:p>
            <a:endParaRPr lang="en-NZ" dirty="0"/>
          </a:p>
        </p:txBody>
      </p:sp>
      <p:sp>
        <p:nvSpPr>
          <p:cNvPr id="4" name="Slide Number Placeholder 3"/>
          <p:cNvSpPr>
            <a:spLocks noGrp="1"/>
          </p:cNvSpPr>
          <p:nvPr>
            <p:ph type="sldNum" sz="quarter" idx="12"/>
          </p:nvPr>
        </p:nvSpPr>
        <p:spPr/>
        <p:txBody>
          <a:bodyPr/>
          <a:lstStyle>
            <a:lvl1pPr>
              <a:defRPr/>
            </a:lvl1pPr>
          </a:lstStyle>
          <a:p>
            <a:fld id="{118B13A1-D620-475B-8BDC-B721D980F489}" type="slidenum">
              <a:rPr lang="en-NZ"/>
              <a:pPr/>
              <a:t>‹#›</a:t>
            </a:fld>
            <a:endParaRPr lang="en-NZ"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NZ" dirty="0"/>
          </a:p>
        </p:txBody>
      </p:sp>
      <p:sp>
        <p:nvSpPr>
          <p:cNvPr id="6" name="Footer Placeholder 5"/>
          <p:cNvSpPr>
            <a:spLocks noGrp="1"/>
          </p:cNvSpPr>
          <p:nvPr>
            <p:ph type="ftr" sz="quarter" idx="11"/>
          </p:nvPr>
        </p:nvSpPr>
        <p:spPr/>
        <p:txBody>
          <a:bodyPr/>
          <a:lstStyle>
            <a:lvl1pPr>
              <a:defRPr/>
            </a:lvl1pPr>
          </a:lstStyle>
          <a:p>
            <a:endParaRPr lang="en-NZ" dirty="0"/>
          </a:p>
        </p:txBody>
      </p:sp>
      <p:sp>
        <p:nvSpPr>
          <p:cNvPr id="7" name="Slide Number Placeholder 6"/>
          <p:cNvSpPr>
            <a:spLocks noGrp="1"/>
          </p:cNvSpPr>
          <p:nvPr>
            <p:ph type="sldNum" sz="quarter" idx="12"/>
          </p:nvPr>
        </p:nvSpPr>
        <p:spPr/>
        <p:txBody>
          <a:bodyPr/>
          <a:lstStyle>
            <a:lvl1pPr>
              <a:defRPr/>
            </a:lvl1pPr>
          </a:lstStyle>
          <a:p>
            <a:fld id="{BBBD8AC3-62FC-4AED-924C-F831F14B0725}" type="slidenum">
              <a:rPr lang="en-NZ"/>
              <a:pPr/>
              <a:t>‹#›</a:t>
            </a:fld>
            <a:endParaRPr lang="en-NZ"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NZ"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NZ" dirty="0"/>
          </a:p>
        </p:txBody>
      </p:sp>
      <p:sp>
        <p:nvSpPr>
          <p:cNvPr id="6" name="Footer Placeholder 5"/>
          <p:cNvSpPr>
            <a:spLocks noGrp="1"/>
          </p:cNvSpPr>
          <p:nvPr>
            <p:ph type="ftr" sz="quarter" idx="11"/>
          </p:nvPr>
        </p:nvSpPr>
        <p:spPr/>
        <p:txBody>
          <a:bodyPr/>
          <a:lstStyle>
            <a:lvl1pPr>
              <a:defRPr/>
            </a:lvl1pPr>
          </a:lstStyle>
          <a:p>
            <a:endParaRPr lang="en-NZ" dirty="0"/>
          </a:p>
        </p:txBody>
      </p:sp>
      <p:sp>
        <p:nvSpPr>
          <p:cNvPr id="7" name="Slide Number Placeholder 6"/>
          <p:cNvSpPr>
            <a:spLocks noGrp="1"/>
          </p:cNvSpPr>
          <p:nvPr>
            <p:ph type="sldNum" sz="quarter" idx="12"/>
          </p:nvPr>
        </p:nvSpPr>
        <p:spPr/>
        <p:txBody>
          <a:bodyPr/>
          <a:lstStyle>
            <a:lvl1pPr>
              <a:defRPr/>
            </a:lvl1pPr>
          </a:lstStyle>
          <a:p>
            <a:fld id="{049DA33A-37A7-4817-BEDB-AA80AD1A9B18}" type="slidenum">
              <a:rPr lang="en-NZ"/>
              <a:pPr/>
              <a:t>‹#›</a:t>
            </a:fld>
            <a:endParaRPr lang="en-NZ"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NZ" smtClean="0"/>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smtClean="0"/>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NZ" dirty="0"/>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NZ" dirty="0"/>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4DA489D8-BAC7-4A1C-BEBE-3D8F887951E2}" type="slidenum">
              <a:rPr lang="en-NZ"/>
              <a:pPr/>
              <a:t>‹#›</a:t>
            </a:fld>
            <a:endParaRPr lang="en-NZ"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a:defRPr>
      </a:lvl2pPr>
      <a:lvl3pPr algn="ctr" rtl="0" eaLnBrk="1" fontAlgn="base" hangingPunct="1">
        <a:spcBef>
          <a:spcPct val="0"/>
        </a:spcBef>
        <a:spcAft>
          <a:spcPct val="0"/>
        </a:spcAft>
        <a:defRPr sz="4400">
          <a:solidFill>
            <a:schemeClr val="tx2"/>
          </a:solidFill>
          <a:latin typeface="Times New Roman"/>
        </a:defRPr>
      </a:lvl3pPr>
      <a:lvl4pPr algn="ctr" rtl="0" eaLnBrk="1" fontAlgn="base" hangingPunct="1">
        <a:spcBef>
          <a:spcPct val="0"/>
        </a:spcBef>
        <a:spcAft>
          <a:spcPct val="0"/>
        </a:spcAft>
        <a:defRPr sz="4400">
          <a:solidFill>
            <a:schemeClr val="tx2"/>
          </a:solidFill>
          <a:latin typeface="Times New Roman"/>
        </a:defRPr>
      </a:lvl4pPr>
      <a:lvl5pPr algn="ctr" rtl="0" eaLnBrk="1" fontAlgn="base" hangingPunct="1">
        <a:spcBef>
          <a:spcPct val="0"/>
        </a:spcBef>
        <a:spcAft>
          <a:spcPct val="0"/>
        </a:spcAft>
        <a:defRPr sz="4400">
          <a:solidFill>
            <a:schemeClr val="tx2"/>
          </a:solidFill>
          <a:latin typeface="Times New Roman"/>
        </a:defRPr>
      </a:lvl5pPr>
      <a:lvl6pPr marL="457200" algn="ctr" rtl="0" eaLnBrk="1" fontAlgn="base" hangingPunct="1">
        <a:spcBef>
          <a:spcPct val="0"/>
        </a:spcBef>
        <a:spcAft>
          <a:spcPct val="0"/>
        </a:spcAft>
        <a:defRPr sz="4400">
          <a:solidFill>
            <a:schemeClr val="tx2"/>
          </a:solidFill>
          <a:latin typeface="Times New Roman"/>
        </a:defRPr>
      </a:lvl6pPr>
      <a:lvl7pPr marL="914400" algn="ctr" rtl="0" eaLnBrk="1" fontAlgn="base" hangingPunct="1">
        <a:spcBef>
          <a:spcPct val="0"/>
        </a:spcBef>
        <a:spcAft>
          <a:spcPct val="0"/>
        </a:spcAft>
        <a:defRPr sz="4400">
          <a:solidFill>
            <a:schemeClr val="tx2"/>
          </a:solidFill>
          <a:latin typeface="Times New Roman"/>
        </a:defRPr>
      </a:lvl7pPr>
      <a:lvl8pPr marL="1371600" algn="ctr" rtl="0" eaLnBrk="1" fontAlgn="base" hangingPunct="1">
        <a:spcBef>
          <a:spcPct val="0"/>
        </a:spcBef>
        <a:spcAft>
          <a:spcPct val="0"/>
        </a:spcAft>
        <a:defRPr sz="4400">
          <a:solidFill>
            <a:schemeClr val="tx2"/>
          </a:solidFill>
          <a:latin typeface="Times New Roman"/>
        </a:defRPr>
      </a:lvl8pPr>
      <a:lvl9pPr marL="1828800" algn="ctr" rtl="0" eaLnBrk="1" fontAlgn="base" hangingPunct="1">
        <a:spcBef>
          <a:spcPct val="0"/>
        </a:spcBef>
        <a:spcAft>
          <a:spcPct val="0"/>
        </a:spcAft>
        <a:defRPr sz="4400">
          <a:solidFill>
            <a:schemeClr val="tx2"/>
          </a:solidFill>
          <a:latin typeface="Times New Roman"/>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124744"/>
            <a:ext cx="7772400" cy="1143000"/>
          </a:xfrm>
        </p:spPr>
        <p:txBody>
          <a:bodyPr/>
          <a:lstStyle/>
          <a:p>
            <a:r>
              <a:rPr lang="mi-NZ" dirty="0" smtClean="0"/>
              <a:t>Graduate Diploma of Information Technology in Education</a:t>
            </a:r>
            <a:endParaRPr lang="en-NZ" dirty="0"/>
          </a:p>
        </p:txBody>
      </p:sp>
      <p:sp>
        <p:nvSpPr>
          <p:cNvPr id="3" name="Content Placeholder 2"/>
          <p:cNvSpPr>
            <a:spLocks noGrp="1"/>
          </p:cNvSpPr>
          <p:nvPr>
            <p:ph idx="1"/>
          </p:nvPr>
        </p:nvSpPr>
        <p:spPr>
          <a:xfrm>
            <a:off x="683568" y="2492896"/>
            <a:ext cx="7772400" cy="4114800"/>
          </a:xfrm>
        </p:spPr>
        <p:txBody>
          <a:bodyPr/>
          <a:lstStyle/>
          <a:p>
            <a:r>
              <a:rPr lang="mi-NZ" dirty="0" smtClean="0"/>
              <a:t>Level 7 Qualification for Teachers</a:t>
            </a:r>
          </a:p>
          <a:p>
            <a:r>
              <a:rPr lang="mi-NZ" dirty="0" smtClean="0"/>
              <a:t>8 modules</a:t>
            </a:r>
          </a:p>
          <a:p>
            <a:r>
              <a:rPr lang="mi-NZ" dirty="0" smtClean="0"/>
              <a:t>3 Compulsory</a:t>
            </a:r>
          </a:p>
          <a:p>
            <a:pPr lvl="1"/>
            <a:r>
              <a:rPr lang="mi-NZ" sz="3200" dirty="0" smtClean="0"/>
              <a:t>ICT Tools for Teachers</a:t>
            </a:r>
          </a:p>
          <a:p>
            <a:pPr lvl="1"/>
            <a:r>
              <a:rPr lang="mi-NZ" sz="3200" dirty="0" smtClean="0"/>
              <a:t>ICT and the learning process</a:t>
            </a:r>
          </a:p>
          <a:p>
            <a:pPr lvl="1"/>
            <a:r>
              <a:rPr lang="mi-NZ" sz="3200" dirty="0" smtClean="0"/>
              <a:t>Impact of ICT on Society</a:t>
            </a:r>
            <a:endParaRPr lang="en-NZ" sz="3200" dirty="0"/>
          </a:p>
        </p:txBody>
      </p:sp>
      <p:sp>
        <p:nvSpPr>
          <p:cNvPr id="4" name="Date Placeholder 3"/>
          <p:cNvSpPr>
            <a:spLocks noGrp="1"/>
          </p:cNvSpPr>
          <p:nvPr>
            <p:ph type="dt" sz="half" idx="10"/>
          </p:nvPr>
        </p:nvSpPr>
        <p:spPr/>
        <p:txBody>
          <a:bodyPr/>
          <a:lstStyle/>
          <a:p>
            <a:endParaRPr lang="en-NZ" dirty="0"/>
          </a:p>
        </p:txBody>
      </p:sp>
      <p:sp>
        <p:nvSpPr>
          <p:cNvPr id="5" name="Footer Placeholder 4"/>
          <p:cNvSpPr>
            <a:spLocks noGrp="1"/>
          </p:cNvSpPr>
          <p:nvPr>
            <p:ph type="ftr" sz="quarter" idx="11"/>
          </p:nvPr>
        </p:nvSpPr>
        <p:spPr/>
        <p:txBody>
          <a:bodyPr/>
          <a:lstStyle/>
          <a:p>
            <a:endParaRPr lang="en-NZ" dirty="0"/>
          </a:p>
        </p:txBody>
      </p:sp>
      <p:pic>
        <p:nvPicPr>
          <p:cNvPr id="2050" name="Picture 2" descr="https://staffintranet.wintec.ac.nz/bu/smk/Wintec%20Logos/_w/colourlogo_jp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188640"/>
            <a:ext cx="3048000" cy="895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23575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363492" y="1412776"/>
            <a:ext cx="8549680" cy="5343550"/>
          </a:xfrm>
          <a:prstGeom prst="rect">
            <a:avLst/>
          </a:prstGeom>
          <a:noFill/>
          <a:ln w="9525">
            <a:noFill/>
            <a:miter lim="800000"/>
            <a:headEnd/>
            <a:tailEnd/>
          </a:ln>
        </p:spPr>
      </p:pic>
      <p:sp>
        <p:nvSpPr>
          <p:cNvPr id="5" name="TextBox 4"/>
          <p:cNvSpPr txBox="1"/>
          <p:nvPr/>
        </p:nvSpPr>
        <p:spPr>
          <a:xfrm>
            <a:off x="251520" y="0"/>
            <a:ext cx="8784976" cy="830997"/>
          </a:xfrm>
          <a:prstGeom prst="rect">
            <a:avLst/>
          </a:prstGeom>
          <a:noFill/>
        </p:spPr>
        <p:txBody>
          <a:bodyPr wrap="square" rtlCol="0">
            <a:spAutoFit/>
          </a:bodyPr>
          <a:lstStyle/>
          <a:p>
            <a:r>
              <a:rPr lang="en-NZ" dirty="0" smtClean="0"/>
              <a:t>Navigate to the folder where your images are saved.</a:t>
            </a:r>
          </a:p>
          <a:p>
            <a:r>
              <a:rPr lang="en-NZ" dirty="0" smtClean="0"/>
              <a:t>Click on open to transfer the location of the images into Movie maker.</a:t>
            </a:r>
            <a:endParaRPr lang="en-NZ" dirty="0"/>
          </a:p>
        </p:txBody>
      </p:sp>
      <p:cxnSp>
        <p:nvCxnSpPr>
          <p:cNvPr id="7" name="Straight Arrow Connector 6"/>
          <p:cNvCxnSpPr/>
          <p:nvPr/>
        </p:nvCxnSpPr>
        <p:spPr bwMode="auto">
          <a:xfrm rot="16200000" flipH="1">
            <a:off x="251520" y="1340768"/>
            <a:ext cx="2952328" cy="180020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endParaRPr lang="en-NZ" dirty="0"/>
          </a:p>
        </p:txBody>
      </p:sp>
      <p:sp>
        <p:nvSpPr>
          <p:cNvPr id="8" name="Footer Placeholder 7"/>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395536" y="1593050"/>
            <a:ext cx="8423920" cy="5264950"/>
          </a:xfrm>
          <a:prstGeom prst="rect">
            <a:avLst/>
          </a:prstGeom>
          <a:noFill/>
          <a:ln w="9525">
            <a:noFill/>
            <a:miter lim="800000"/>
            <a:headEnd/>
            <a:tailEnd/>
          </a:ln>
        </p:spPr>
      </p:pic>
      <p:sp>
        <p:nvSpPr>
          <p:cNvPr id="3" name="TextBox 2"/>
          <p:cNvSpPr txBox="1"/>
          <p:nvPr/>
        </p:nvSpPr>
        <p:spPr>
          <a:xfrm>
            <a:off x="107504" y="260648"/>
            <a:ext cx="8784976" cy="830997"/>
          </a:xfrm>
          <a:prstGeom prst="rect">
            <a:avLst/>
          </a:prstGeom>
          <a:noFill/>
        </p:spPr>
        <p:txBody>
          <a:bodyPr wrap="square" rtlCol="0">
            <a:spAutoFit/>
          </a:bodyPr>
          <a:lstStyle/>
          <a:p>
            <a:r>
              <a:rPr lang="en-NZ" dirty="0" smtClean="0"/>
              <a:t>Hold down control and click on the images you wish to import into Moviemaker for your digital story. Click Open.</a:t>
            </a:r>
            <a:endParaRPr lang="en-NZ" dirty="0"/>
          </a:p>
        </p:txBody>
      </p:sp>
      <p:cxnSp>
        <p:nvCxnSpPr>
          <p:cNvPr id="5" name="Straight Arrow Connector 4"/>
          <p:cNvCxnSpPr/>
          <p:nvPr/>
        </p:nvCxnSpPr>
        <p:spPr bwMode="auto">
          <a:xfrm rot="5400000">
            <a:off x="1691680" y="764704"/>
            <a:ext cx="1728192" cy="144016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5400000">
            <a:off x="1943708" y="872716"/>
            <a:ext cx="1728192" cy="122413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9" name="Straight Arrow Connector 8"/>
          <p:cNvCxnSpPr/>
          <p:nvPr/>
        </p:nvCxnSpPr>
        <p:spPr bwMode="auto">
          <a:xfrm rot="5400000">
            <a:off x="2591780" y="1160748"/>
            <a:ext cx="2808312" cy="244827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8" name="Date Placeholder 7"/>
          <p:cNvSpPr>
            <a:spLocks noGrp="1"/>
          </p:cNvSpPr>
          <p:nvPr>
            <p:ph type="dt" sz="half" idx="10"/>
          </p:nvPr>
        </p:nvSpPr>
        <p:spPr/>
        <p:txBody>
          <a:bodyPr/>
          <a:lstStyle/>
          <a:p>
            <a:endParaRPr lang="en-NZ" dirty="0"/>
          </a:p>
        </p:txBody>
      </p:sp>
      <p:sp>
        <p:nvSpPr>
          <p:cNvPr id="10" name="Footer Placeholder 9"/>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NZ" dirty="0"/>
          </a:p>
        </p:txBody>
      </p:sp>
      <p:sp>
        <p:nvSpPr>
          <p:cNvPr id="3" name="Footer Placeholder 2"/>
          <p:cNvSpPr>
            <a:spLocks noGrp="1"/>
          </p:cNvSpPr>
          <p:nvPr>
            <p:ph type="ftr" sz="quarter" idx="11"/>
          </p:nvPr>
        </p:nvSpPr>
        <p:spPr/>
        <p:txBody>
          <a:bodyPr/>
          <a:lstStyle/>
          <a:p>
            <a:endParaRPr lang="en-NZ" dirty="0"/>
          </a:p>
        </p:txBody>
      </p:sp>
      <p:pic>
        <p:nvPicPr>
          <p:cNvPr id="1026" name="Picture 2"/>
          <p:cNvPicPr>
            <a:picLocks noChangeAspect="1" noChangeArrowheads="1"/>
          </p:cNvPicPr>
          <p:nvPr/>
        </p:nvPicPr>
        <p:blipFill>
          <a:blip r:embed="rId2" cstate="print"/>
          <a:srcRect/>
          <a:stretch>
            <a:fillRect/>
          </a:stretch>
        </p:blipFill>
        <p:spPr bwMode="auto">
          <a:xfrm>
            <a:off x="254000" y="1772816"/>
            <a:ext cx="8722014" cy="4379193"/>
          </a:xfrm>
          <a:prstGeom prst="rect">
            <a:avLst/>
          </a:prstGeom>
          <a:noFill/>
          <a:ln w="9525">
            <a:noFill/>
            <a:miter lim="800000"/>
            <a:headEnd/>
            <a:tailEnd/>
          </a:ln>
        </p:spPr>
      </p:pic>
      <p:sp>
        <p:nvSpPr>
          <p:cNvPr id="5" name="TextBox 4"/>
          <p:cNvSpPr txBox="1"/>
          <p:nvPr/>
        </p:nvSpPr>
        <p:spPr>
          <a:xfrm>
            <a:off x="251520" y="0"/>
            <a:ext cx="8712968" cy="1569660"/>
          </a:xfrm>
          <a:prstGeom prst="rect">
            <a:avLst/>
          </a:prstGeom>
          <a:noFill/>
        </p:spPr>
        <p:txBody>
          <a:bodyPr wrap="square" rtlCol="0">
            <a:spAutoFit/>
          </a:bodyPr>
          <a:lstStyle/>
          <a:p>
            <a:r>
              <a:rPr lang="en-NZ" dirty="0" smtClean="0"/>
              <a:t>After clicking Open the images are now inserted into the Movie Maker timeline. You need to reorder the images by dragging them to the desired location until you are happy with the order of your images as per your prepared storyboard.</a:t>
            </a:r>
            <a:endParaRPr lang="en-NZ"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NZ" dirty="0"/>
          </a:p>
        </p:txBody>
      </p:sp>
      <p:sp>
        <p:nvSpPr>
          <p:cNvPr id="3" name="Footer Placeholder 2"/>
          <p:cNvSpPr>
            <a:spLocks noGrp="1"/>
          </p:cNvSpPr>
          <p:nvPr>
            <p:ph type="ftr" sz="quarter" idx="11"/>
          </p:nvPr>
        </p:nvSpPr>
        <p:spPr/>
        <p:txBody>
          <a:bodyPr/>
          <a:lstStyle/>
          <a:p>
            <a:endParaRPr lang="en-NZ" dirty="0"/>
          </a:p>
        </p:txBody>
      </p:sp>
      <p:pic>
        <p:nvPicPr>
          <p:cNvPr id="2050" name="Picture 2"/>
          <p:cNvPicPr>
            <a:picLocks noChangeAspect="1" noChangeArrowheads="1"/>
          </p:cNvPicPr>
          <p:nvPr/>
        </p:nvPicPr>
        <p:blipFill>
          <a:blip r:embed="rId2" cstate="print"/>
          <a:srcRect/>
          <a:stretch>
            <a:fillRect/>
          </a:stretch>
        </p:blipFill>
        <p:spPr bwMode="auto">
          <a:xfrm>
            <a:off x="225284" y="1628815"/>
            <a:ext cx="8812700" cy="4584385"/>
          </a:xfrm>
          <a:prstGeom prst="rect">
            <a:avLst/>
          </a:prstGeom>
          <a:noFill/>
          <a:ln w="9525">
            <a:noFill/>
            <a:miter lim="800000"/>
            <a:headEnd/>
            <a:tailEnd/>
          </a:ln>
        </p:spPr>
      </p:pic>
      <p:sp>
        <p:nvSpPr>
          <p:cNvPr id="5" name="TextBox 4"/>
          <p:cNvSpPr txBox="1"/>
          <p:nvPr/>
        </p:nvSpPr>
        <p:spPr>
          <a:xfrm>
            <a:off x="0" y="0"/>
            <a:ext cx="9144000" cy="830997"/>
          </a:xfrm>
          <a:prstGeom prst="rect">
            <a:avLst/>
          </a:prstGeom>
          <a:noFill/>
        </p:spPr>
        <p:txBody>
          <a:bodyPr wrap="square" rtlCol="0">
            <a:spAutoFit/>
          </a:bodyPr>
          <a:lstStyle/>
          <a:p>
            <a:r>
              <a:rPr lang="en-NZ" dirty="0" smtClean="0"/>
              <a:t>We are now going to use the </a:t>
            </a:r>
            <a:r>
              <a:rPr lang="en-NZ" dirty="0" err="1" smtClean="0"/>
              <a:t>AutoMovie</a:t>
            </a:r>
            <a:r>
              <a:rPr lang="en-NZ" dirty="0" smtClean="0"/>
              <a:t> function. If you are happy with the slide order now click on the </a:t>
            </a:r>
            <a:r>
              <a:rPr lang="en-NZ" dirty="0" err="1" smtClean="0"/>
              <a:t>AutoMovie</a:t>
            </a:r>
            <a:r>
              <a:rPr lang="en-NZ" dirty="0" smtClean="0"/>
              <a:t> button.</a:t>
            </a:r>
            <a:endParaRPr lang="en-NZ" dirty="0"/>
          </a:p>
        </p:txBody>
      </p:sp>
      <p:cxnSp>
        <p:nvCxnSpPr>
          <p:cNvPr id="7" name="Straight Arrow Connector 6"/>
          <p:cNvCxnSpPr/>
          <p:nvPr/>
        </p:nvCxnSpPr>
        <p:spPr bwMode="auto">
          <a:xfrm rot="10800000" flipV="1">
            <a:off x="2771800" y="764704"/>
            <a:ext cx="2232248" cy="129614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NZ" dirty="0"/>
          </a:p>
        </p:txBody>
      </p:sp>
      <p:sp>
        <p:nvSpPr>
          <p:cNvPr id="3" name="Footer Placeholder 2"/>
          <p:cNvSpPr>
            <a:spLocks noGrp="1"/>
          </p:cNvSpPr>
          <p:nvPr>
            <p:ph type="ftr" sz="quarter" idx="11"/>
          </p:nvPr>
        </p:nvSpPr>
        <p:spPr/>
        <p:txBody>
          <a:bodyPr/>
          <a:lstStyle/>
          <a:p>
            <a:endParaRPr lang="en-NZ" dirty="0"/>
          </a:p>
        </p:txBody>
      </p:sp>
      <p:pic>
        <p:nvPicPr>
          <p:cNvPr id="3074" name="Picture 2"/>
          <p:cNvPicPr>
            <a:picLocks noChangeAspect="1" noChangeArrowheads="1"/>
          </p:cNvPicPr>
          <p:nvPr/>
        </p:nvPicPr>
        <p:blipFill>
          <a:blip r:embed="rId2" cstate="print"/>
          <a:srcRect/>
          <a:stretch>
            <a:fillRect/>
          </a:stretch>
        </p:blipFill>
        <p:spPr bwMode="auto">
          <a:xfrm>
            <a:off x="110220" y="2153861"/>
            <a:ext cx="8914512" cy="4072620"/>
          </a:xfrm>
          <a:prstGeom prst="rect">
            <a:avLst/>
          </a:prstGeom>
          <a:noFill/>
          <a:ln w="9525">
            <a:noFill/>
            <a:miter lim="800000"/>
            <a:headEnd/>
            <a:tailEnd/>
          </a:ln>
        </p:spPr>
      </p:pic>
      <p:sp>
        <p:nvSpPr>
          <p:cNvPr id="7" name="TextBox 6"/>
          <p:cNvSpPr txBox="1"/>
          <p:nvPr/>
        </p:nvSpPr>
        <p:spPr>
          <a:xfrm>
            <a:off x="323528" y="0"/>
            <a:ext cx="8568952" cy="1754326"/>
          </a:xfrm>
          <a:prstGeom prst="rect">
            <a:avLst/>
          </a:prstGeom>
          <a:noFill/>
        </p:spPr>
        <p:txBody>
          <a:bodyPr wrap="square" rtlCol="0">
            <a:spAutoFit/>
          </a:bodyPr>
          <a:lstStyle/>
          <a:p>
            <a:r>
              <a:rPr lang="en-NZ" sz="3600" dirty="0" smtClean="0"/>
              <a:t>When you click </a:t>
            </a:r>
            <a:r>
              <a:rPr lang="en-NZ" sz="3600" dirty="0" err="1" smtClean="0"/>
              <a:t>AutoMovie</a:t>
            </a:r>
            <a:r>
              <a:rPr lang="en-NZ" sz="3600" dirty="0" smtClean="0"/>
              <a:t> you will get this message: </a:t>
            </a:r>
          </a:p>
          <a:p>
            <a:r>
              <a:rPr lang="en-NZ" sz="3600" dirty="0" smtClean="0"/>
              <a:t>Click OK</a:t>
            </a:r>
            <a:endParaRPr lang="en-NZ" sz="3600" dirty="0"/>
          </a:p>
        </p:txBody>
      </p:sp>
      <p:cxnSp>
        <p:nvCxnSpPr>
          <p:cNvPr id="9" name="Straight Arrow Connector 8"/>
          <p:cNvCxnSpPr/>
          <p:nvPr/>
        </p:nvCxnSpPr>
        <p:spPr bwMode="auto">
          <a:xfrm>
            <a:off x="1331640" y="1628800"/>
            <a:ext cx="3888432" cy="3744416"/>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NZ" dirty="0" smtClean="0"/>
              <a:t>What </a:t>
            </a:r>
            <a:r>
              <a:rPr lang="en-NZ" dirty="0" err="1" smtClean="0"/>
              <a:t>AutoMovie</a:t>
            </a:r>
            <a:r>
              <a:rPr lang="en-NZ" dirty="0" smtClean="0"/>
              <a:t> does…</a:t>
            </a:r>
            <a:endParaRPr lang="en-NZ" dirty="0"/>
          </a:p>
        </p:txBody>
      </p:sp>
      <p:sp>
        <p:nvSpPr>
          <p:cNvPr id="5" name="Content Placeholder 4"/>
          <p:cNvSpPr>
            <a:spLocks noGrp="1"/>
          </p:cNvSpPr>
          <p:nvPr>
            <p:ph idx="1"/>
          </p:nvPr>
        </p:nvSpPr>
        <p:spPr>
          <a:xfrm>
            <a:off x="685800" y="1981200"/>
            <a:ext cx="7772400" cy="4256112"/>
          </a:xfrm>
        </p:spPr>
        <p:txBody>
          <a:bodyPr/>
          <a:lstStyle/>
          <a:p>
            <a:pPr>
              <a:buFont typeface="Arial" pitchFamily="34" charset="0"/>
              <a:buChar char="•"/>
            </a:pPr>
            <a:r>
              <a:rPr lang="en-NZ" dirty="0" smtClean="0"/>
              <a:t>Adding a title at the beginning of your project and credits at the end.</a:t>
            </a:r>
          </a:p>
          <a:p>
            <a:pPr>
              <a:buFont typeface="Arial" pitchFamily="34" charset="0"/>
              <a:buChar char="•"/>
            </a:pPr>
            <a:r>
              <a:rPr lang="en-NZ" dirty="0" smtClean="0"/>
              <a:t>Adding pan and zoom effects to photos in the project.</a:t>
            </a:r>
          </a:p>
          <a:p>
            <a:pPr>
              <a:buFont typeface="Arial" pitchFamily="34" charset="0"/>
              <a:buChar char="•"/>
            </a:pPr>
            <a:r>
              <a:rPr lang="en-NZ" dirty="0" smtClean="0"/>
              <a:t>Adding </a:t>
            </a:r>
            <a:r>
              <a:rPr lang="en-NZ" dirty="0" err="1" smtClean="0"/>
              <a:t>crossfade</a:t>
            </a:r>
            <a:r>
              <a:rPr lang="en-NZ" dirty="0" smtClean="0"/>
              <a:t> transitions between items.</a:t>
            </a:r>
          </a:p>
          <a:p>
            <a:pPr>
              <a:buFont typeface="Arial" pitchFamily="34" charset="0"/>
              <a:buChar char="•"/>
            </a:pPr>
            <a:r>
              <a:rPr lang="en-NZ" dirty="0" smtClean="0"/>
              <a:t>Changing the duration of photos, so your movie and the music in it end at the same time.</a:t>
            </a:r>
          </a:p>
          <a:p>
            <a:endParaRPr lang="en-NZ" dirty="0"/>
          </a:p>
        </p:txBody>
      </p:sp>
      <p:sp>
        <p:nvSpPr>
          <p:cNvPr id="2" name="Date Placeholder 1"/>
          <p:cNvSpPr>
            <a:spLocks noGrp="1"/>
          </p:cNvSpPr>
          <p:nvPr>
            <p:ph type="dt" sz="half" idx="10"/>
          </p:nvPr>
        </p:nvSpPr>
        <p:spPr/>
        <p:txBody>
          <a:bodyPr/>
          <a:lstStyle/>
          <a:p>
            <a:endParaRPr lang="en-NZ" dirty="0"/>
          </a:p>
        </p:txBody>
      </p:sp>
      <p:sp>
        <p:nvSpPr>
          <p:cNvPr id="3" name="Footer Placeholder 2"/>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NZ" dirty="0"/>
          </a:p>
        </p:txBody>
      </p:sp>
      <p:sp>
        <p:nvSpPr>
          <p:cNvPr id="3" name="Footer Placeholder 2"/>
          <p:cNvSpPr>
            <a:spLocks noGrp="1"/>
          </p:cNvSpPr>
          <p:nvPr>
            <p:ph type="ftr" sz="quarter" idx="11"/>
          </p:nvPr>
        </p:nvSpPr>
        <p:spPr/>
        <p:txBody>
          <a:bodyPr/>
          <a:lstStyle/>
          <a:p>
            <a:endParaRPr lang="en-NZ" dirty="0"/>
          </a:p>
        </p:txBody>
      </p:sp>
      <p:pic>
        <p:nvPicPr>
          <p:cNvPr id="4098" name="Picture 2"/>
          <p:cNvPicPr>
            <a:picLocks noChangeAspect="1" noChangeArrowheads="1"/>
          </p:cNvPicPr>
          <p:nvPr/>
        </p:nvPicPr>
        <p:blipFill>
          <a:blip r:embed="rId2" cstate="print"/>
          <a:srcRect/>
          <a:stretch>
            <a:fillRect/>
          </a:stretch>
        </p:blipFill>
        <p:spPr bwMode="auto">
          <a:xfrm>
            <a:off x="349176" y="1772816"/>
            <a:ext cx="8388424" cy="4363300"/>
          </a:xfrm>
          <a:prstGeom prst="rect">
            <a:avLst/>
          </a:prstGeom>
          <a:noFill/>
          <a:ln w="9525">
            <a:noFill/>
            <a:miter lim="800000"/>
            <a:headEnd/>
            <a:tailEnd/>
          </a:ln>
        </p:spPr>
      </p:pic>
      <p:sp>
        <p:nvSpPr>
          <p:cNvPr id="5" name="TextBox 4"/>
          <p:cNvSpPr txBox="1"/>
          <p:nvPr/>
        </p:nvSpPr>
        <p:spPr>
          <a:xfrm>
            <a:off x="251520" y="548680"/>
            <a:ext cx="8892480" cy="769441"/>
          </a:xfrm>
          <a:prstGeom prst="rect">
            <a:avLst/>
          </a:prstGeom>
          <a:noFill/>
        </p:spPr>
        <p:txBody>
          <a:bodyPr wrap="square" rtlCol="0">
            <a:spAutoFit/>
          </a:bodyPr>
          <a:lstStyle/>
          <a:p>
            <a:r>
              <a:rPr lang="en-NZ" sz="4400" dirty="0" smtClean="0"/>
              <a:t>For this message: Click No</a:t>
            </a:r>
            <a:endParaRPr lang="en-NZ" sz="4400" dirty="0"/>
          </a:p>
        </p:txBody>
      </p:sp>
      <p:cxnSp>
        <p:nvCxnSpPr>
          <p:cNvPr id="7" name="Straight Arrow Connector 6"/>
          <p:cNvCxnSpPr/>
          <p:nvPr/>
        </p:nvCxnSpPr>
        <p:spPr bwMode="auto">
          <a:xfrm rot="16200000" flipH="1">
            <a:off x="3959932" y="2456892"/>
            <a:ext cx="3816424" cy="129614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NZ" dirty="0"/>
          </a:p>
        </p:txBody>
      </p:sp>
      <p:sp>
        <p:nvSpPr>
          <p:cNvPr id="3" name="Footer Placeholder 2"/>
          <p:cNvSpPr>
            <a:spLocks noGrp="1"/>
          </p:cNvSpPr>
          <p:nvPr>
            <p:ph type="ftr" sz="quarter" idx="11"/>
          </p:nvPr>
        </p:nvSpPr>
        <p:spPr/>
        <p:txBody>
          <a:bodyPr/>
          <a:lstStyle/>
          <a:p>
            <a:endParaRPr lang="en-NZ" dirty="0"/>
          </a:p>
        </p:txBody>
      </p:sp>
      <p:pic>
        <p:nvPicPr>
          <p:cNvPr id="5122" name="Picture 2"/>
          <p:cNvPicPr>
            <a:picLocks noChangeAspect="1" noChangeArrowheads="1"/>
          </p:cNvPicPr>
          <p:nvPr/>
        </p:nvPicPr>
        <p:blipFill>
          <a:blip r:embed="rId2" cstate="print"/>
          <a:srcRect/>
          <a:stretch>
            <a:fillRect/>
          </a:stretch>
        </p:blipFill>
        <p:spPr bwMode="auto">
          <a:xfrm>
            <a:off x="419100" y="1354861"/>
            <a:ext cx="8244408" cy="4858614"/>
          </a:xfrm>
          <a:prstGeom prst="rect">
            <a:avLst/>
          </a:prstGeom>
          <a:noFill/>
          <a:ln w="9525">
            <a:noFill/>
            <a:miter lim="800000"/>
            <a:headEnd/>
            <a:tailEnd/>
          </a:ln>
        </p:spPr>
      </p:pic>
      <p:sp>
        <p:nvSpPr>
          <p:cNvPr id="5" name="TextBox 4"/>
          <p:cNvSpPr txBox="1"/>
          <p:nvPr/>
        </p:nvSpPr>
        <p:spPr>
          <a:xfrm>
            <a:off x="395536" y="0"/>
            <a:ext cx="8496944" cy="1200329"/>
          </a:xfrm>
          <a:prstGeom prst="rect">
            <a:avLst/>
          </a:prstGeom>
          <a:noFill/>
        </p:spPr>
        <p:txBody>
          <a:bodyPr wrap="square" rtlCol="0">
            <a:spAutoFit/>
          </a:bodyPr>
          <a:lstStyle/>
          <a:p>
            <a:r>
              <a:rPr lang="en-NZ" dirty="0" smtClean="0"/>
              <a:t>Click Close</a:t>
            </a:r>
          </a:p>
          <a:p>
            <a:r>
              <a:rPr lang="en-NZ" dirty="0" smtClean="0"/>
              <a:t>We can now add our voice to the digital story. For each slide you should have a prepared script.</a:t>
            </a:r>
            <a:endParaRPr lang="en-NZ" dirty="0"/>
          </a:p>
        </p:txBody>
      </p:sp>
      <p:cxnSp>
        <p:nvCxnSpPr>
          <p:cNvPr id="7" name="Straight Arrow Connector 6"/>
          <p:cNvCxnSpPr/>
          <p:nvPr/>
        </p:nvCxnSpPr>
        <p:spPr bwMode="auto">
          <a:xfrm>
            <a:off x="1115616" y="404664"/>
            <a:ext cx="5400600" cy="417646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NZ" dirty="0"/>
          </a:p>
        </p:txBody>
      </p:sp>
      <p:sp>
        <p:nvSpPr>
          <p:cNvPr id="3" name="Footer Placeholder 2"/>
          <p:cNvSpPr>
            <a:spLocks noGrp="1"/>
          </p:cNvSpPr>
          <p:nvPr>
            <p:ph type="ftr" sz="quarter" idx="11"/>
          </p:nvPr>
        </p:nvSpPr>
        <p:spPr/>
        <p:txBody>
          <a:bodyPr/>
          <a:lstStyle/>
          <a:p>
            <a:endParaRPr lang="en-NZ" dirty="0"/>
          </a:p>
        </p:txBody>
      </p:sp>
      <p:pic>
        <p:nvPicPr>
          <p:cNvPr id="6146" name="Picture 2"/>
          <p:cNvPicPr>
            <a:picLocks noChangeAspect="1" noChangeArrowheads="1"/>
          </p:cNvPicPr>
          <p:nvPr/>
        </p:nvPicPr>
        <p:blipFill>
          <a:blip r:embed="rId2" cstate="print"/>
          <a:srcRect/>
          <a:stretch>
            <a:fillRect/>
          </a:stretch>
        </p:blipFill>
        <p:spPr bwMode="auto">
          <a:xfrm>
            <a:off x="138000" y="2252124"/>
            <a:ext cx="8820472" cy="3969959"/>
          </a:xfrm>
          <a:prstGeom prst="rect">
            <a:avLst/>
          </a:prstGeom>
          <a:noFill/>
          <a:ln w="9525">
            <a:noFill/>
            <a:miter lim="800000"/>
            <a:headEnd/>
            <a:tailEnd/>
          </a:ln>
        </p:spPr>
      </p:pic>
      <p:sp>
        <p:nvSpPr>
          <p:cNvPr id="5" name="TextBox 4"/>
          <p:cNvSpPr txBox="1"/>
          <p:nvPr/>
        </p:nvSpPr>
        <p:spPr>
          <a:xfrm>
            <a:off x="0" y="0"/>
            <a:ext cx="9144000" cy="1569660"/>
          </a:xfrm>
          <a:prstGeom prst="rect">
            <a:avLst/>
          </a:prstGeom>
          <a:noFill/>
        </p:spPr>
        <p:txBody>
          <a:bodyPr wrap="square" rtlCol="0">
            <a:spAutoFit/>
          </a:bodyPr>
          <a:lstStyle/>
          <a:p>
            <a:r>
              <a:rPr lang="en-NZ" sz="3200" dirty="0" smtClean="0"/>
              <a:t>Note: all the transitions, effects and pan and zoom have automatically been inserted into your story: click on the play button to view the effects.</a:t>
            </a:r>
            <a:endParaRPr lang="en-NZ" sz="3200" dirty="0"/>
          </a:p>
        </p:txBody>
      </p:sp>
      <p:cxnSp>
        <p:nvCxnSpPr>
          <p:cNvPr id="7" name="Straight Arrow Connector 6"/>
          <p:cNvCxnSpPr/>
          <p:nvPr/>
        </p:nvCxnSpPr>
        <p:spPr bwMode="auto">
          <a:xfrm rot="16200000" flipH="1">
            <a:off x="-432556" y="3537012"/>
            <a:ext cx="4464496" cy="36004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r="71306" b="63090"/>
          <a:stretch>
            <a:fillRect/>
          </a:stretch>
        </p:blipFill>
        <p:spPr bwMode="auto">
          <a:xfrm>
            <a:off x="251519" y="3573016"/>
            <a:ext cx="3761979" cy="3024336"/>
          </a:xfrm>
          <a:prstGeom prst="rect">
            <a:avLst/>
          </a:prstGeom>
          <a:noFill/>
          <a:ln w="9525">
            <a:noFill/>
            <a:miter lim="800000"/>
            <a:headEnd/>
            <a:tailEnd/>
          </a:ln>
        </p:spPr>
      </p:pic>
      <p:pic>
        <p:nvPicPr>
          <p:cNvPr id="11268" name="Picture 4"/>
          <p:cNvPicPr>
            <a:picLocks noChangeAspect="1" noChangeArrowheads="1"/>
          </p:cNvPicPr>
          <p:nvPr/>
        </p:nvPicPr>
        <p:blipFill>
          <a:blip r:embed="rId3" cstate="print"/>
          <a:srcRect r="69800" b="67053"/>
          <a:stretch>
            <a:fillRect/>
          </a:stretch>
        </p:blipFill>
        <p:spPr bwMode="auto">
          <a:xfrm>
            <a:off x="4211960" y="3509604"/>
            <a:ext cx="4832648" cy="3295128"/>
          </a:xfrm>
          <a:prstGeom prst="rect">
            <a:avLst/>
          </a:prstGeom>
          <a:noFill/>
          <a:ln w="9525">
            <a:noFill/>
            <a:miter lim="800000"/>
            <a:headEnd/>
            <a:tailEnd/>
          </a:ln>
        </p:spPr>
      </p:pic>
      <p:sp>
        <p:nvSpPr>
          <p:cNvPr id="5" name="TextBox 4"/>
          <p:cNvSpPr txBox="1"/>
          <p:nvPr/>
        </p:nvSpPr>
        <p:spPr>
          <a:xfrm>
            <a:off x="251520" y="1484784"/>
            <a:ext cx="3816424" cy="1569660"/>
          </a:xfrm>
          <a:prstGeom prst="rect">
            <a:avLst/>
          </a:prstGeom>
          <a:noFill/>
        </p:spPr>
        <p:txBody>
          <a:bodyPr wrap="square" rtlCol="0">
            <a:spAutoFit/>
          </a:bodyPr>
          <a:lstStyle/>
          <a:p>
            <a:r>
              <a:rPr lang="en-NZ" dirty="0" smtClean="0"/>
              <a:t>In the view tab you can adjust the size of the image icons to allow easy editing and change of order.</a:t>
            </a:r>
            <a:endParaRPr lang="en-NZ" dirty="0"/>
          </a:p>
        </p:txBody>
      </p:sp>
      <p:sp>
        <p:nvSpPr>
          <p:cNvPr id="6" name="TextBox 5"/>
          <p:cNvSpPr txBox="1"/>
          <p:nvPr/>
        </p:nvSpPr>
        <p:spPr>
          <a:xfrm>
            <a:off x="4211960" y="1412776"/>
            <a:ext cx="4752528" cy="1200329"/>
          </a:xfrm>
          <a:prstGeom prst="rect">
            <a:avLst/>
          </a:prstGeom>
          <a:noFill/>
        </p:spPr>
        <p:txBody>
          <a:bodyPr wrap="square" rtlCol="0">
            <a:spAutoFit/>
          </a:bodyPr>
          <a:lstStyle/>
          <a:p>
            <a:r>
              <a:rPr lang="en-NZ" dirty="0" smtClean="0"/>
              <a:t>If you are going to display on a widescreen TV choose the second option.</a:t>
            </a:r>
            <a:endParaRPr lang="en-NZ" dirty="0"/>
          </a:p>
        </p:txBody>
      </p:sp>
      <p:sp>
        <p:nvSpPr>
          <p:cNvPr id="7" name="TextBox 6"/>
          <p:cNvSpPr txBox="1"/>
          <p:nvPr/>
        </p:nvSpPr>
        <p:spPr>
          <a:xfrm>
            <a:off x="2627784" y="260648"/>
            <a:ext cx="5760640" cy="769441"/>
          </a:xfrm>
          <a:prstGeom prst="rect">
            <a:avLst/>
          </a:prstGeom>
          <a:noFill/>
        </p:spPr>
        <p:txBody>
          <a:bodyPr wrap="square" rtlCol="0">
            <a:spAutoFit/>
          </a:bodyPr>
          <a:lstStyle/>
          <a:p>
            <a:r>
              <a:rPr lang="en-NZ" sz="4400" dirty="0" smtClean="0"/>
              <a:t>View tab</a:t>
            </a:r>
            <a:endParaRPr lang="en-NZ" sz="4400" dirty="0"/>
          </a:p>
        </p:txBody>
      </p:sp>
      <p:sp>
        <p:nvSpPr>
          <p:cNvPr id="8" name="Date Placeholder 7"/>
          <p:cNvSpPr>
            <a:spLocks noGrp="1"/>
          </p:cNvSpPr>
          <p:nvPr>
            <p:ph type="dt" sz="half" idx="10"/>
          </p:nvPr>
        </p:nvSpPr>
        <p:spPr/>
        <p:txBody>
          <a:bodyPr/>
          <a:lstStyle/>
          <a:p>
            <a:endParaRPr lang="en-NZ" dirty="0"/>
          </a:p>
        </p:txBody>
      </p:sp>
      <p:sp>
        <p:nvSpPr>
          <p:cNvPr id="9" name="Footer Placeholder 8"/>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i-NZ" sz="2800" dirty="0" smtClean="0"/>
              <a:t>Tutors</a:t>
            </a:r>
            <a:br>
              <a:rPr lang="mi-NZ" sz="2800" dirty="0" smtClean="0"/>
            </a:br>
            <a:r>
              <a:rPr lang="mi-NZ" sz="2800" dirty="0" smtClean="0"/>
              <a:t> Malcolm Roberts and Bob Bottomley and part-timer Heath Sawyer.</a:t>
            </a:r>
            <a:endParaRPr lang="en-NZ" sz="2800" dirty="0"/>
          </a:p>
        </p:txBody>
      </p:sp>
      <p:sp>
        <p:nvSpPr>
          <p:cNvPr id="3" name="Content Placeholder 2"/>
          <p:cNvSpPr>
            <a:spLocks noGrp="1"/>
          </p:cNvSpPr>
          <p:nvPr>
            <p:ph idx="1"/>
          </p:nvPr>
        </p:nvSpPr>
        <p:spPr/>
        <p:txBody>
          <a:bodyPr/>
          <a:lstStyle/>
          <a:p>
            <a:r>
              <a:rPr lang="mi-NZ" sz="1800" dirty="0" smtClean="0"/>
              <a:t>Five Optional Modules</a:t>
            </a:r>
          </a:p>
          <a:p>
            <a:r>
              <a:rPr lang="en-NZ" sz="1800" dirty="0"/>
              <a:t>Using Multimedia in the Classroom</a:t>
            </a:r>
          </a:p>
          <a:p>
            <a:r>
              <a:rPr lang="en-NZ" sz="1800" dirty="0"/>
              <a:t>Publishing and Presentation for Students and Teachers</a:t>
            </a:r>
          </a:p>
          <a:p>
            <a:r>
              <a:rPr lang="en-NZ" sz="1800" dirty="0"/>
              <a:t>Creating Images for Students and Teachers</a:t>
            </a:r>
          </a:p>
          <a:p>
            <a:r>
              <a:rPr lang="en-NZ" sz="1800" dirty="0"/>
              <a:t>Using Digital Storytelling in the classroom</a:t>
            </a:r>
          </a:p>
          <a:p>
            <a:r>
              <a:rPr lang="en-NZ" sz="1800" dirty="0"/>
              <a:t>Interactive Whiteboards in the </a:t>
            </a:r>
            <a:r>
              <a:rPr lang="en-NZ" sz="1800" dirty="0" smtClean="0"/>
              <a:t>classroom</a:t>
            </a:r>
          </a:p>
          <a:p>
            <a:r>
              <a:rPr lang="mi-NZ" sz="1800" dirty="0" smtClean="0"/>
              <a:t>mLearning in the classroom</a:t>
            </a:r>
          </a:p>
          <a:p>
            <a:r>
              <a:rPr lang="mi-NZ" sz="1800" dirty="0" smtClean="0"/>
              <a:t>ePortfolios in the classroom</a:t>
            </a:r>
          </a:p>
          <a:p>
            <a:r>
              <a:rPr lang="en-NZ" sz="1800" dirty="0"/>
              <a:t>The Internet as an Educational Resource</a:t>
            </a:r>
          </a:p>
          <a:p>
            <a:r>
              <a:rPr lang="en-NZ" sz="1800" dirty="0"/>
              <a:t>Developing Online Courses</a:t>
            </a:r>
          </a:p>
          <a:p>
            <a:r>
              <a:rPr lang="en-NZ" sz="1800" dirty="0"/>
              <a:t>Facilitation of Online Learning</a:t>
            </a:r>
          </a:p>
          <a:p>
            <a:r>
              <a:rPr lang="en-NZ" sz="1800" dirty="0"/>
              <a:t>Evaluation of Online Learning</a:t>
            </a:r>
          </a:p>
          <a:p>
            <a:r>
              <a:rPr lang="en-NZ" sz="1800" dirty="0"/>
              <a:t>Teleconferencing in Teaching and Learning</a:t>
            </a:r>
          </a:p>
          <a:p>
            <a:endParaRPr lang="en-NZ" sz="1800" dirty="0"/>
          </a:p>
          <a:p>
            <a:endParaRPr lang="en-NZ" dirty="0"/>
          </a:p>
        </p:txBody>
      </p:sp>
      <p:sp>
        <p:nvSpPr>
          <p:cNvPr id="4" name="Date Placeholder 3"/>
          <p:cNvSpPr>
            <a:spLocks noGrp="1"/>
          </p:cNvSpPr>
          <p:nvPr>
            <p:ph type="dt" sz="half" idx="10"/>
          </p:nvPr>
        </p:nvSpPr>
        <p:spPr/>
        <p:txBody>
          <a:bodyPr/>
          <a:lstStyle/>
          <a:p>
            <a:endParaRPr lang="en-NZ" dirty="0"/>
          </a:p>
        </p:txBody>
      </p:sp>
      <p:sp>
        <p:nvSpPr>
          <p:cNvPr id="5" name="Footer Placeholder 4"/>
          <p:cNvSpPr>
            <a:spLocks noGrp="1"/>
          </p:cNvSpPr>
          <p:nvPr>
            <p:ph type="ftr" sz="quarter" idx="11"/>
          </p:nvPr>
        </p:nvSpPr>
        <p:spPr/>
        <p:txBody>
          <a:bodyPr/>
          <a:lstStyle/>
          <a:p>
            <a:endParaRPr lang="en-NZ" dirty="0"/>
          </a:p>
        </p:txBody>
      </p:sp>
    </p:spTree>
    <p:extLst>
      <p:ext uri="{BB962C8B-B14F-4D97-AF65-F5344CB8AC3E}">
        <p14:creationId xmlns:p14="http://schemas.microsoft.com/office/powerpoint/2010/main" val="33009824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16632"/>
            <a:ext cx="8496944" cy="830997"/>
          </a:xfrm>
          <a:prstGeom prst="rect">
            <a:avLst/>
          </a:prstGeom>
          <a:noFill/>
        </p:spPr>
        <p:txBody>
          <a:bodyPr wrap="square" rtlCol="0">
            <a:spAutoFit/>
          </a:bodyPr>
          <a:lstStyle/>
          <a:p>
            <a:r>
              <a:rPr lang="en-NZ" dirty="0" smtClean="0"/>
              <a:t>You now need to record your script: you need a quality microphone and preferably audacity. Otherwise use windows sound recorder.</a:t>
            </a:r>
            <a:endParaRPr lang="en-NZ" dirty="0"/>
          </a:p>
        </p:txBody>
      </p:sp>
      <p:pic>
        <p:nvPicPr>
          <p:cNvPr id="12290" name="Picture 2"/>
          <p:cNvPicPr>
            <a:picLocks noChangeAspect="1" noChangeArrowheads="1"/>
          </p:cNvPicPr>
          <p:nvPr/>
        </p:nvPicPr>
        <p:blipFill>
          <a:blip r:embed="rId2" cstate="print"/>
          <a:srcRect t="48834" r="75250"/>
          <a:stretch>
            <a:fillRect/>
          </a:stretch>
        </p:blipFill>
        <p:spPr bwMode="auto">
          <a:xfrm>
            <a:off x="1259632" y="1412776"/>
            <a:ext cx="3960440" cy="5117257"/>
          </a:xfrm>
          <a:prstGeom prst="rect">
            <a:avLst/>
          </a:prstGeom>
          <a:noFill/>
          <a:ln w="9525">
            <a:noFill/>
            <a:miter lim="800000"/>
            <a:headEnd/>
            <a:tailEnd/>
          </a:ln>
        </p:spPr>
      </p:pic>
      <p:sp>
        <p:nvSpPr>
          <p:cNvPr id="5" name="TextBox 4"/>
          <p:cNvSpPr txBox="1"/>
          <p:nvPr/>
        </p:nvSpPr>
        <p:spPr>
          <a:xfrm>
            <a:off x="5652120" y="1484784"/>
            <a:ext cx="3096344" cy="1569660"/>
          </a:xfrm>
          <a:prstGeom prst="rect">
            <a:avLst/>
          </a:prstGeom>
          <a:noFill/>
        </p:spPr>
        <p:txBody>
          <a:bodyPr wrap="square" rtlCol="0">
            <a:spAutoFit/>
          </a:bodyPr>
          <a:lstStyle/>
          <a:p>
            <a:r>
              <a:rPr lang="en-NZ" dirty="0" smtClean="0"/>
              <a:t>Recording sound:</a:t>
            </a:r>
          </a:p>
          <a:p>
            <a:endParaRPr lang="en-NZ" dirty="0"/>
          </a:p>
          <a:p>
            <a:r>
              <a:rPr lang="en-NZ" dirty="0" smtClean="0"/>
              <a:t>Load Sound recorder</a:t>
            </a:r>
          </a:p>
          <a:p>
            <a:r>
              <a:rPr lang="en-NZ" dirty="0" smtClean="0"/>
              <a:t>Plug in microphone</a:t>
            </a:r>
            <a:endParaRPr lang="en-NZ" dirty="0"/>
          </a:p>
        </p:txBody>
      </p:sp>
      <p:sp>
        <p:nvSpPr>
          <p:cNvPr id="6" name="Date Placeholder 5"/>
          <p:cNvSpPr>
            <a:spLocks noGrp="1"/>
          </p:cNvSpPr>
          <p:nvPr>
            <p:ph type="dt" sz="half" idx="10"/>
          </p:nvPr>
        </p:nvSpPr>
        <p:spPr/>
        <p:txBody>
          <a:bodyPr/>
          <a:lstStyle/>
          <a:p>
            <a:endParaRPr lang="en-NZ" dirty="0"/>
          </a:p>
        </p:txBody>
      </p:sp>
      <p:sp>
        <p:nvSpPr>
          <p:cNvPr id="7" name="Footer Placeholder 6"/>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1979712" y="3501008"/>
            <a:ext cx="5086350" cy="1771650"/>
          </a:xfrm>
          <a:prstGeom prst="rect">
            <a:avLst/>
          </a:prstGeom>
          <a:noFill/>
          <a:ln w="9525">
            <a:noFill/>
            <a:miter lim="800000"/>
            <a:headEnd/>
            <a:tailEnd/>
          </a:ln>
        </p:spPr>
      </p:pic>
      <p:sp>
        <p:nvSpPr>
          <p:cNvPr id="3" name="TextBox 2"/>
          <p:cNvSpPr txBox="1"/>
          <p:nvPr/>
        </p:nvSpPr>
        <p:spPr>
          <a:xfrm>
            <a:off x="395536" y="476672"/>
            <a:ext cx="8424936" cy="1569660"/>
          </a:xfrm>
          <a:prstGeom prst="rect">
            <a:avLst/>
          </a:prstGeom>
          <a:noFill/>
        </p:spPr>
        <p:txBody>
          <a:bodyPr wrap="square" rtlCol="0">
            <a:spAutoFit/>
          </a:bodyPr>
          <a:lstStyle/>
          <a:p>
            <a:r>
              <a:rPr lang="en-NZ" dirty="0" smtClean="0"/>
              <a:t>With your microphone plugged in click on start recording and record your sentences: (one by one) don’t try and record your entire digital story at once. Save your recording as record1, record2, etc….. In a folder on your computer.</a:t>
            </a:r>
            <a:endParaRPr lang="en-NZ" dirty="0"/>
          </a:p>
        </p:txBody>
      </p:sp>
      <p:sp>
        <p:nvSpPr>
          <p:cNvPr id="4" name="Date Placeholder 3"/>
          <p:cNvSpPr>
            <a:spLocks noGrp="1"/>
          </p:cNvSpPr>
          <p:nvPr>
            <p:ph type="dt" sz="half" idx="10"/>
          </p:nvPr>
        </p:nvSpPr>
        <p:spPr/>
        <p:txBody>
          <a:bodyPr/>
          <a:lstStyle/>
          <a:p>
            <a:endParaRPr lang="en-NZ" dirty="0"/>
          </a:p>
        </p:txBody>
      </p:sp>
      <p:sp>
        <p:nvSpPr>
          <p:cNvPr id="5" name="Footer Placeholder 4"/>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2195736" y="3284984"/>
            <a:ext cx="4029075" cy="790575"/>
          </a:xfrm>
          <a:prstGeom prst="rect">
            <a:avLst/>
          </a:prstGeom>
          <a:noFill/>
          <a:ln w="9525">
            <a:noFill/>
            <a:miter lim="800000"/>
            <a:headEnd/>
            <a:tailEnd/>
          </a:ln>
        </p:spPr>
      </p:pic>
      <p:sp>
        <p:nvSpPr>
          <p:cNvPr id="3" name="TextBox 2"/>
          <p:cNvSpPr txBox="1"/>
          <p:nvPr/>
        </p:nvSpPr>
        <p:spPr>
          <a:xfrm>
            <a:off x="539552" y="476672"/>
            <a:ext cx="8208912" cy="830997"/>
          </a:xfrm>
          <a:prstGeom prst="rect">
            <a:avLst/>
          </a:prstGeom>
          <a:noFill/>
        </p:spPr>
        <p:txBody>
          <a:bodyPr wrap="square" rtlCol="0">
            <a:spAutoFit/>
          </a:bodyPr>
          <a:lstStyle/>
          <a:p>
            <a:r>
              <a:rPr lang="en-NZ" dirty="0" smtClean="0"/>
              <a:t>Start speaking and recording your script. When you have finished your sentence click Stop Recording.</a:t>
            </a:r>
            <a:endParaRPr lang="en-NZ" dirty="0"/>
          </a:p>
        </p:txBody>
      </p:sp>
      <p:cxnSp>
        <p:nvCxnSpPr>
          <p:cNvPr id="5" name="Straight Arrow Connector 4"/>
          <p:cNvCxnSpPr/>
          <p:nvPr/>
        </p:nvCxnSpPr>
        <p:spPr bwMode="auto">
          <a:xfrm rot="5400000">
            <a:off x="2483768" y="1916832"/>
            <a:ext cx="2376264" cy="108012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endParaRPr lang="en-NZ" dirty="0"/>
          </a:p>
        </p:txBody>
      </p:sp>
      <p:sp>
        <p:nvSpPr>
          <p:cNvPr id="7" name="Footer Placeholder 6"/>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475656" y="1707260"/>
            <a:ext cx="6120680" cy="4967508"/>
          </a:xfrm>
          <a:prstGeom prst="rect">
            <a:avLst/>
          </a:prstGeom>
          <a:noFill/>
          <a:ln w="9525">
            <a:noFill/>
            <a:miter lim="800000"/>
            <a:headEnd/>
            <a:tailEnd/>
          </a:ln>
        </p:spPr>
      </p:pic>
      <p:sp>
        <p:nvSpPr>
          <p:cNvPr id="3" name="TextBox 2"/>
          <p:cNvSpPr txBox="1"/>
          <p:nvPr/>
        </p:nvSpPr>
        <p:spPr>
          <a:xfrm>
            <a:off x="323528" y="0"/>
            <a:ext cx="8496944" cy="1569660"/>
          </a:xfrm>
          <a:prstGeom prst="rect">
            <a:avLst/>
          </a:prstGeom>
          <a:noFill/>
        </p:spPr>
        <p:txBody>
          <a:bodyPr wrap="square" rtlCol="0">
            <a:spAutoFit/>
          </a:bodyPr>
          <a:lstStyle/>
          <a:p>
            <a:r>
              <a:rPr lang="en-NZ" dirty="0" smtClean="0"/>
              <a:t>You can either continue recording by clicking on Resume Recording or save the file as a windows media audio file (wma)</a:t>
            </a:r>
          </a:p>
          <a:p>
            <a:r>
              <a:rPr lang="en-NZ" dirty="0" smtClean="0"/>
              <a:t>: name each one as sound1, sound2, etc.. To ease placement in moviemaker. Save all the sound files in one folder.</a:t>
            </a:r>
            <a:endParaRPr lang="en-NZ" dirty="0"/>
          </a:p>
        </p:txBody>
      </p:sp>
      <p:sp>
        <p:nvSpPr>
          <p:cNvPr id="4" name="Date Placeholder 3"/>
          <p:cNvSpPr>
            <a:spLocks noGrp="1"/>
          </p:cNvSpPr>
          <p:nvPr>
            <p:ph type="dt" sz="half" idx="10"/>
          </p:nvPr>
        </p:nvSpPr>
        <p:spPr/>
        <p:txBody>
          <a:bodyPr/>
          <a:lstStyle/>
          <a:p>
            <a:endParaRPr lang="en-NZ" dirty="0"/>
          </a:p>
        </p:txBody>
      </p:sp>
      <p:sp>
        <p:nvSpPr>
          <p:cNvPr id="5" name="Footer Placeholder 4"/>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67544" y="3212976"/>
            <a:ext cx="7772400" cy="2886075"/>
          </a:xfrm>
          <a:prstGeom prst="rect">
            <a:avLst/>
          </a:prstGeom>
          <a:noFill/>
          <a:ln w="9525">
            <a:noFill/>
            <a:miter lim="800000"/>
            <a:headEnd/>
            <a:tailEnd/>
          </a:ln>
        </p:spPr>
      </p:pic>
      <p:sp>
        <p:nvSpPr>
          <p:cNvPr id="3" name="TextBox 2"/>
          <p:cNvSpPr txBox="1"/>
          <p:nvPr/>
        </p:nvSpPr>
        <p:spPr>
          <a:xfrm>
            <a:off x="611560" y="0"/>
            <a:ext cx="7704856" cy="2308324"/>
          </a:xfrm>
          <a:prstGeom prst="rect">
            <a:avLst/>
          </a:prstGeom>
          <a:noFill/>
        </p:spPr>
        <p:txBody>
          <a:bodyPr wrap="square" rtlCol="0">
            <a:spAutoFit/>
          </a:bodyPr>
          <a:lstStyle/>
          <a:p>
            <a:r>
              <a:rPr lang="en-NZ" dirty="0" smtClean="0"/>
              <a:t>Save all the wma sound files in one folder: numbered numerically to ease placement in digital story. </a:t>
            </a:r>
          </a:p>
          <a:p>
            <a:r>
              <a:rPr lang="en-NZ" dirty="0" smtClean="0"/>
              <a:t>Before inserting in your digital story it might be a good idea to listen to them to make sure your voice is clear and loud enough. The better the quality of the microphone: the better the sound.</a:t>
            </a:r>
            <a:endParaRPr lang="en-NZ" dirty="0"/>
          </a:p>
        </p:txBody>
      </p:sp>
      <p:sp>
        <p:nvSpPr>
          <p:cNvPr id="4" name="Date Placeholder 3"/>
          <p:cNvSpPr>
            <a:spLocks noGrp="1"/>
          </p:cNvSpPr>
          <p:nvPr>
            <p:ph type="dt" sz="half" idx="10"/>
          </p:nvPr>
        </p:nvSpPr>
        <p:spPr/>
        <p:txBody>
          <a:bodyPr/>
          <a:lstStyle/>
          <a:p>
            <a:endParaRPr lang="en-NZ" dirty="0"/>
          </a:p>
        </p:txBody>
      </p:sp>
      <p:sp>
        <p:nvSpPr>
          <p:cNvPr id="5" name="Footer Placeholder 4"/>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467544" y="2780928"/>
            <a:ext cx="8028384" cy="3801837"/>
          </a:xfrm>
          <a:prstGeom prst="rect">
            <a:avLst/>
          </a:prstGeom>
          <a:noFill/>
          <a:ln w="9525">
            <a:noFill/>
            <a:miter lim="800000"/>
            <a:headEnd/>
            <a:tailEnd/>
          </a:ln>
        </p:spPr>
      </p:pic>
      <p:sp>
        <p:nvSpPr>
          <p:cNvPr id="3" name="TextBox 2"/>
          <p:cNvSpPr txBox="1"/>
          <p:nvPr/>
        </p:nvSpPr>
        <p:spPr>
          <a:xfrm>
            <a:off x="467544" y="260648"/>
            <a:ext cx="8136904" cy="1569660"/>
          </a:xfrm>
          <a:prstGeom prst="rect">
            <a:avLst/>
          </a:prstGeom>
          <a:noFill/>
        </p:spPr>
        <p:txBody>
          <a:bodyPr wrap="square" rtlCol="0">
            <a:spAutoFit/>
          </a:bodyPr>
          <a:lstStyle/>
          <a:p>
            <a:r>
              <a:rPr lang="en-NZ" dirty="0" smtClean="0"/>
              <a:t>You now need to insert your voice tracks at the appropriate part of your digital story. Move the slider to the point where you wish to insert your first audio file. Click on the line with your mouse and move.</a:t>
            </a:r>
            <a:endParaRPr lang="en-NZ" dirty="0"/>
          </a:p>
        </p:txBody>
      </p:sp>
      <p:cxnSp>
        <p:nvCxnSpPr>
          <p:cNvPr id="5" name="Straight Arrow Connector 4"/>
          <p:cNvCxnSpPr/>
          <p:nvPr/>
        </p:nvCxnSpPr>
        <p:spPr bwMode="auto">
          <a:xfrm rot="5400000">
            <a:off x="2843808" y="2348880"/>
            <a:ext cx="2808312" cy="21602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endParaRPr lang="en-NZ" dirty="0"/>
          </a:p>
        </p:txBody>
      </p:sp>
      <p:sp>
        <p:nvSpPr>
          <p:cNvPr id="7" name="Footer Placeholder 6"/>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539552" y="1700808"/>
            <a:ext cx="7820025" cy="4962525"/>
          </a:xfrm>
          <a:prstGeom prst="rect">
            <a:avLst/>
          </a:prstGeom>
          <a:noFill/>
          <a:ln w="9525">
            <a:noFill/>
            <a:miter lim="800000"/>
            <a:headEnd/>
            <a:tailEnd/>
          </a:ln>
        </p:spPr>
      </p:pic>
      <p:sp>
        <p:nvSpPr>
          <p:cNvPr id="3" name="TextBox 2"/>
          <p:cNvSpPr txBox="1"/>
          <p:nvPr/>
        </p:nvSpPr>
        <p:spPr>
          <a:xfrm>
            <a:off x="179512" y="836712"/>
            <a:ext cx="8964488" cy="461665"/>
          </a:xfrm>
          <a:prstGeom prst="rect">
            <a:avLst/>
          </a:prstGeom>
          <a:noFill/>
        </p:spPr>
        <p:txBody>
          <a:bodyPr wrap="square" rtlCol="0">
            <a:spAutoFit/>
          </a:bodyPr>
          <a:lstStyle/>
          <a:p>
            <a:r>
              <a:rPr lang="en-NZ" dirty="0" smtClean="0"/>
              <a:t>Click on Add music at the current point.</a:t>
            </a:r>
            <a:endParaRPr lang="en-NZ" dirty="0"/>
          </a:p>
        </p:txBody>
      </p:sp>
      <p:sp>
        <p:nvSpPr>
          <p:cNvPr id="4" name="Date Placeholder 3"/>
          <p:cNvSpPr>
            <a:spLocks noGrp="1"/>
          </p:cNvSpPr>
          <p:nvPr>
            <p:ph type="dt" sz="half" idx="10"/>
          </p:nvPr>
        </p:nvSpPr>
        <p:spPr/>
        <p:txBody>
          <a:bodyPr/>
          <a:lstStyle/>
          <a:p>
            <a:endParaRPr lang="en-NZ" dirty="0"/>
          </a:p>
        </p:txBody>
      </p:sp>
      <p:sp>
        <p:nvSpPr>
          <p:cNvPr id="5" name="Footer Placeholder 4"/>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619672" y="2171700"/>
            <a:ext cx="5991225" cy="4686300"/>
          </a:xfrm>
          <a:prstGeom prst="rect">
            <a:avLst/>
          </a:prstGeom>
          <a:noFill/>
          <a:ln w="9525">
            <a:noFill/>
            <a:miter lim="800000"/>
            <a:headEnd/>
            <a:tailEnd/>
          </a:ln>
        </p:spPr>
      </p:pic>
      <p:sp>
        <p:nvSpPr>
          <p:cNvPr id="3" name="TextBox 2"/>
          <p:cNvSpPr txBox="1"/>
          <p:nvPr/>
        </p:nvSpPr>
        <p:spPr>
          <a:xfrm>
            <a:off x="323528" y="116632"/>
            <a:ext cx="8496944" cy="830997"/>
          </a:xfrm>
          <a:prstGeom prst="rect">
            <a:avLst/>
          </a:prstGeom>
          <a:noFill/>
        </p:spPr>
        <p:txBody>
          <a:bodyPr wrap="square" rtlCol="0">
            <a:spAutoFit/>
          </a:bodyPr>
          <a:lstStyle/>
          <a:p>
            <a:r>
              <a:rPr lang="en-NZ" dirty="0" smtClean="0"/>
              <a:t>Choose the sound file you wish to insert at this point and click Open.</a:t>
            </a:r>
            <a:endParaRPr lang="en-NZ" dirty="0"/>
          </a:p>
        </p:txBody>
      </p:sp>
      <p:cxnSp>
        <p:nvCxnSpPr>
          <p:cNvPr id="5" name="Straight Arrow Connector 4"/>
          <p:cNvCxnSpPr/>
          <p:nvPr/>
        </p:nvCxnSpPr>
        <p:spPr bwMode="auto">
          <a:xfrm rot="16200000" flipH="1">
            <a:off x="431540" y="1232756"/>
            <a:ext cx="5544616" cy="489654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endParaRPr lang="en-NZ" dirty="0"/>
          </a:p>
        </p:txBody>
      </p:sp>
      <p:sp>
        <p:nvSpPr>
          <p:cNvPr id="7" name="Footer Placeholder 6"/>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215900" y="2852936"/>
            <a:ext cx="8718658" cy="4005064"/>
          </a:xfrm>
          <a:prstGeom prst="rect">
            <a:avLst/>
          </a:prstGeom>
          <a:noFill/>
          <a:ln w="9525">
            <a:noFill/>
            <a:miter lim="800000"/>
            <a:headEnd/>
            <a:tailEnd/>
          </a:ln>
        </p:spPr>
      </p:pic>
      <p:sp>
        <p:nvSpPr>
          <p:cNvPr id="3" name="TextBox 2"/>
          <p:cNvSpPr txBox="1"/>
          <p:nvPr/>
        </p:nvSpPr>
        <p:spPr>
          <a:xfrm>
            <a:off x="539552" y="260648"/>
            <a:ext cx="8064896" cy="830997"/>
          </a:xfrm>
          <a:prstGeom prst="rect">
            <a:avLst/>
          </a:prstGeom>
          <a:noFill/>
        </p:spPr>
        <p:txBody>
          <a:bodyPr wrap="square" rtlCol="0">
            <a:spAutoFit/>
          </a:bodyPr>
          <a:lstStyle/>
          <a:p>
            <a:r>
              <a:rPr lang="en-NZ" dirty="0" smtClean="0"/>
              <a:t>Note: sound1 is longer than the image one so we have to increase the duration of image one to suit.</a:t>
            </a:r>
            <a:endParaRPr lang="en-NZ" dirty="0"/>
          </a:p>
        </p:txBody>
      </p:sp>
      <p:cxnSp>
        <p:nvCxnSpPr>
          <p:cNvPr id="5" name="Straight Arrow Connector 4"/>
          <p:cNvCxnSpPr/>
          <p:nvPr/>
        </p:nvCxnSpPr>
        <p:spPr bwMode="auto">
          <a:xfrm rot="16200000" flipH="1">
            <a:off x="3275856" y="1844824"/>
            <a:ext cx="2952328" cy="1368152"/>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endParaRPr lang="en-NZ" dirty="0"/>
          </a:p>
        </p:txBody>
      </p:sp>
      <p:sp>
        <p:nvSpPr>
          <p:cNvPr id="7" name="Footer Placeholder 6"/>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1043608" y="2780928"/>
            <a:ext cx="6629400" cy="3895725"/>
          </a:xfrm>
          <a:prstGeom prst="rect">
            <a:avLst/>
          </a:prstGeom>
          <a:noFill/>
          <a:ln w="9525">
            <a:noFill/>
            <a:miter lim="800000"/>
            <a:headEnd/>
            <a:tailEnd/>
          </a:ln>
        </p:spPr>
      </p:pic>
      <p:sp>
        <p:nvSpPr>
          <p:cNvPr id="3" name="TextBox 2"/>
          <p:cNvSpPr txBox="1"/>
          <p:nvPr/>
        </p:nvSpPr>
        <p:spPr>
          <a:xfrm>
            <a:off x="467544" y="260648"/>
            <a:ext cx="7920880" cy="1200329"/>
          </a:xfrm>
          <a:prstGeom prst="rect">
            <a:avLst/>
          </a:prstGeom>
          <a:noFill/>
        </p:spPr>
        <p:txBody>
          <a:bodyPr wrap="square" rtlCol="0">
            <a:spAutoFit/>
          </a:bodyPr>
          <a:lstStyle/>
          <a:p>
            <a:r>
              <a:rPr lang="en-NZ" dirty="0" smtClean="0"/>
              <a:t>By holding the cursor over the sound file: I can see that the length of the sound file is 8 seconds so I need to adjust the image duration to around 10 seconds.</a:t>
            </a:r>
            <a:endParaRPr lang="en-NZ" dirty="0"/>
          </a:p>
        </p:txBody>
      </p:sp>
      <p:cxnSp>
        <p:nvCxnSpPr>
          <p:cNvPr id="5" name="Straight Arrow Connector 4"/>
          <p:cNvCxnSpPr/>
          <p:nvPr/>
        </p:nvCxnSpPr>
        <p:spPr bwMode="auto">
          <a:xfrm rot="5400000">
            <a:off x="2735796" y="2456892"/>
            <a:ext cx="2304256" cy="7200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endParaRPr lang="en-NZ" dirty="0"/>
          </a:p>
        </p:txBody>
      </p:sp>
      <p:sp>
        <p:nvSpPr>
          <p:cNvPr id="7" name="Footer Placeholder 6"/>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i-NZ" dirty="0" smtClean="0"/>
              <a:t>Grad Dip of IT in Ed</a:t>
            </a:r>
            <a:endParaRPr lang="en-NZ" dirty="0"/>
          </a:p>
        </p:txBody>
      </p:sp>
      <p:sp>
        <p:nvSpPr>
          <p:cNvPr id="3" name="Content Placeholder 2"/>
          <p:cNvSpPr>
            <a:spLocks noGrp="1"/>
          </p:cNvSpPr>
          <p:nvPr>
            <p:ph idx="1"/>
          </p:nvPr>
        </p:nvSpPr>
        <p:spPr/>
        <p:txBody>
          <a:bodyPr/>
          <a:lstStyle/>
          <a:p>
            <a:r>
              <a:rPr lang="mi-NZ" dirty="0" smtClean="0"/>
              <a:t>Most modules are online</a:t>
            </a:r>
          </a:p>
          <a:p>
            <a:r>
              <a:rPr lang="mi-NZ" dirty="0" smtClean="0"/>
              <a:t>24/7 access to learning activities and content</a:t>
            </a:r>
          </a:p>
          <a:p>
            <a:r>
              <a:rPr lang="mi-NZ" dirty="0" smtClean="0"/>
              <a:t>Experienced facilitators</a:t>
            </a:r>
          </a:p>
          <a:p>
            <a:r>
              <a:rPr lang="mi-NZ" dirty="0" smtClean="0"/>
              <a:t>Applied learning</a:t>
            </a:r>
          </a:p>
          <a:p>
            <a:r>
              <a:rPr lang="mi-NZ" dirty="0" smtClean="0"/>
              <a:t>Join a vibrant learning community</a:t>
            </a:r>
          </a:p>
          <a:p>
            <a:r>
              <a:rPr lang="mi-NZ" dirty="0" smtClean="0"/>
              <a:t>Semester One: 2012: 20 Feb-22June</a:t>
            </a:r>
            <a:endParaRPr lang="en-NZ" dirty="0"/>
          </a:p>
        </p:txBody>
      </p:sp>
      <p:sp>
        <p:nvSpPr>
          <p:cNvPr id="4" name="Date Placeholder 3"/>
          <p:cNvSpPr>
            <a:spLocks noGrp="1"/>
          </p:cNvSpPr>
          <p:nvPr>
            <p:ph type="dt" sz="half" idx="10"/>
          </p:nvPr>
        </p:nvSpPr>
        <p:spPr/>
        <p:txBody>
          <a:bodyPr/>
          <a:lstStyle/>
          <a:p>
            <a:endParaRPr lang="en-NZ" dirty="0"/>
          </a:p>
        </p:txBody>
      </p:sp>
      <p:sp>
        <p:nvSpPr>
          <p:cNvPr id="5" name="Footer Placeholder 4"/>
          <p:cNvSpPr>
            <a:spLocks noGrp="1"/>
          </p:cNvSpPr>
          <p:nvPr>
            <p:ph type="ftr" sz="quarter" idx="11"/>
          </p:nvPr>
        </p:nvSpPr>
        <p:spPr/>
        <p:txBody>
          <a:bodyPr/>
          <a:lstStyle/>
          <a:p>
            <a:endParaRPr lang="en-NZ" dirty="0"/>
          </a:p>
        </p:txBody>
      </p:sp>
    </p:spTree>
    <p:extLst>
      <p:ext uri="{BB962C8B-B14F-4D97-AF65-F5344CB8AC3E}">
        <p14:creationId xmlns:p14="http://schemas.microsoft.com/office/powerpoint/2010/main" val="25004010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179512" y="1844824"/>
            <a:ext cx="8784976" cy="4815535"/>
          </a:xfrm>
          <a:prstGeom prst="rect">
            <a:avLst/>
          </a:prstGeom>
          <a:noFill/>
          <a:ln w="9525">
            <a:noFill/>
            <a:miter lim="800000"/>
            <a:headEnd/>
            <a:tailEnd/>
          </a:ln>
        </p:spPr>
      </p:pic>
      <p:sp>
        <p:nvSpPr>
          <p:cNvPr id="3" name="TextBox 2"/>
          <p:cNvSpPr txBox="1"/>
          <p:nvPr/>
        </p:nvSpPr>
        <p:spPr>
          <a:xfrm>
            <a:off x="0" y="332656"/>
            <a:ext cx="8784976" cy="461665"/>
          </a:xfrm>
          <a:prstGeom prst="rect">
            <a:avLst/>
          </a:prstGeom>
          <a:noFill/>
        </p:spPr>
        <p:txBody>
          <a:bodyPr wrap="square" rtlCol="0">
            <a:spAutoFit/>
          </a:bodyPr>
          <a:lstStyle/>
          <a:p>
            <a:r>
              <a:rPr lang="en-NZ" dirty="0" smtClean="0"/>
              <a:t>Click on the edit tab and adjust the image duration to 10 seconds</a:t>
            </a:r>
            <a:endParaRPr lang="en-NZ" dirty="0"/>
          </a:p>
        </p:txBody>
      </p:sp>
      <p:cxnSp>
        <p:nvCxnSpPr>
          <p:cNvPr id="5" name="Straight Arrow Connector 4"/>
          <p:cNvCxnSpPr/>
          <p:nvPr/>
        </p:nvCxnSpPr>
        <p:spPr bwMode="auto">
          <a:xfrm rot="10800000" flipV="1">
            <a:off x="2627784" y="764704"/>
            <a:ext cx="2520280" cy="180020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endParaRPr lang="en-NZ" dirty="0"/>
          </a:p>
        </p:txBody>
      </p:sp>
      <p:sp>
        <p:nvSpPr>
          <p:cNvPr id="7" name="Footer Placeholder 6"/>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154112" y="2674402"/>
            <a:ext cx="8928868" cy="4016042"/>
          </a:xfrm>
          <a:prstGeom prst="rect">
            <a:avLst/>
          </a:prstGeom>
          <a:noFill/>
          <a:ln w="9525">
            <a:noFill/>
            <a:miter lim="800000"/>
            <a:headEnd/>
            <a:tailEnd/>
          </a:ln>
        </p:spPr>
      </p:pic>
      <p:sp>
        <p:nvSpPr>
          <p:cNvPr id="3" name="TextBox 2"/>
          <p:cNvSpPr txBox="1"/>
          <p:nvPr/>
        </p:nvSpPr>
        <p:spPr>
          <a:xfrm>
            <a:off x="323528" y="332656"/>
            <a:ext cx="8568952" cy="830997"/>
          </a:xfrm>
          <a:prstGeom prst="rect">
            <a:avLst/>
          </a:prstGeom>
          <a:noFill/>
        </p:spPr>
        <p:txBody>
          <a:bodyPr wrap="square" rtlCol="0">
            <a:spAutoFit/>
          </a:bodyPr>
          <a:lstStyle/>
          <a:p>
            <a:r>
              <a:rPr lang="en-NZ" dirty="0" smtClean="0"/>
              <a:t>The sound file now fits in comfortably within the duration of the image.</a:t>
            </a:r>
            <a:endParaRPr lang="en-NZ" dirty="0"/>
          </a:p>
        </p:txBody>
      </p:sp>
      <p:cxnSp>
        <p:nvCxnSpPr>
          <p:cNvPr id="5" name="Straight Arrow Connector 4"/>
          <p:cNvCxnSpPr/>
          <p:nvPr/>
        </p:nvCxnSpPr>
        <p:spPr bwMode="auto">
          <a:xfrm rot="16200000" flipH="1">
            <a:off x="3635896" y="2060848"/>
            <a:ext cx="3096344" cy="504056"/>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endParaRPr lang="en-NZ" dirty="0"/>
          </a:p>
        </p:txBody>
      </p:sp>
      <p:sp>
        <p:nvSpPr>
          <p:cNvPr id="7" name="Footer Placeholder 6"/>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1187624" y="2780928"/>
            <a:ext cx="6543675" cy="3810000"/>
          </a:xfrm>
          <a:prstGeom prst="rect">
            <a:avLst/>
          </a:prstGeom>
          <a:noFill/>
          <a:ln w="9525">
            <a:noFill/>
            <a:miter lim="800000"/>
            <a:headEnd/>
            <a:tailEnd/>
          </a:ln>
        </p:spPr>
      </p:pic>
      <p:sp>
        <p:nvSpPr>
          <p:cNvPr id="3" name="TextBox 2"/>
          <p:cNvSpPr txBox="1"/>
          <p:nvPr/>
        </p:nvSpPr>
        <p:spPr>
          <a:xfrm>
            <a:off x="395536" y="260648"/>
            <a:ext cx="8424936" cy="1200329"/>
          </a:xfrm>
          <a:prstGeom prst="rect">
            <a:avLst/>
          </a:prstGeom>
          <a:noFill/>
        </p:spPr>
        <p:txBody>
          <a:bodyPr wrap="square" rtlCol="0">
            <a:spAutoFit/>
          </a:bodyPr>
          <a:lstStyle/>
          <a:p>
            <a:r>
              <a:rPr lang="en-NZ" dirty="0" smtClean="0"/>
              <a:t>Repeat the same process with the rest of your sound files inserting the sound file on the planned image. Adjust the duration of the image to suit.</a:t>
            </a:r>
            <a:endParaRPr lang="en-NZ" dirty="0"/>
          </a:p>
        </p:txBody>
      </p:sp>
      <p:cxnSp>
        <p:nvCxnSpPr>
          <p:cNvPr id="5" name="Straight Arrow Connector 4"/>
          <p:cNvCxnSpPr/>
          <p:nvPr/>
        </p:nvCxnSpPr>
        <p:spPr bwMode="auto">
          <a:xfrm>
            <a:off x="2699792" y="980728"/>
            <a:ext cx="3024336" cy="20882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endParaRPr lang="en-NZ" dirty="0"/>
          </a:p>
        </p:txBody>
      </p:sp>
      <p:sp>
        <p:nvSpPr>
          <p:cNvPr id="7" name="Footer Placeholder 6"/>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755576" y="1733550"/>
            <a:ext cx="7743825" cy="5124450"/>
          </a:xfrm>
          <a:prstGeom prst="rect">
            <a:avLst/>
          </a:prstGeom>
          <a:noFill/>
          <a:ln w="9525">
            <a:noFill/>
            <a:miter lim="800000"/>
            <a:headEnd/>
            <a:tailEnd/>
          </a:ln>
        </p:spPr>
      </p:pic>
      <p:sp>
        <p:nvSpPr>
          <p:cNvPr id="3" name="TextBox 2"/>
          <p:cNvSpPr txBox="1"/>
          <p:nvPr/>
        </p:nvSpPr>
        <p:spPr>
          <a:xfrm>
            <a:off x="179512" y="404664"/>
            <a:ext cx="8964488" cy="1200329"/>
          </a:xfrm>
          <a:prstGeom prst="rect">
            <a:avLst/>
          </a:prstGeom>
          <a:noFill/>
        </p:spPr>
        <p:txBody>
          <a:bodyPr wrap="square" rtlCol="0">
            <a:spAutoFit/>
          </a:bodyPr>
          <a:lstStyle/>
          <a:p>
            <a:r>
              <a:rPr lang="en-NZ" dirty="0" smtClean="0"/>
              <a:t>Title: Your digital story may need a title to introduce your story:</a:t>
            </a:r>
          </a:p>
          <a:p>
            <a:r>
              <a:rPr lang="en-NZ" dirty="0" smtClean="0"/>
              <a:t>Position the timeline tool at the start of your movie and click the</a:t>
            </a:r>
          </a:p>
          <a:p>
            <a:r>
              <a:rPr lang="en-NZ" dirty="0" smtClean="0"/>
              <a:t> Title icon.</a:t>
            </a:r>
            <a:endParaRPr lang="en-NZ" dirty="0"/>
          </a:p>
        </p:txBody>
      </p:sp>
      <p:sp>
        <p:nvSpPr>
          <p:cNvPr id="4" name="TextBox 3"/>
          <p:cNvSpPr txBox="1"/>
          <p:nvPr/>
        </p:nvSpPr>
        <p:spPr>
          <a:xfrm>
            <a:off x="2627784" y="0"/>
            <a:ext cx="3888432" cy="646331"/>
          </a:xfrm>
          <a:prstGeom prst="rect">
            <a:avLst/>
          </a:prstGeom>
          <a:noFill/>
        </p:spPr>
        <p:txBody>
          <a:bodyPr wrap="square" rtlCol="0">
            <a:spAutoFit/>
          </a:bodyPr>
          <a:lstStyle/>
          <a:p>
            <a:pPr algn="ctr"/>
            <a:r>
              <a:rPr lang="en-NZ" sz="3600" dirty="0" smtClean="0"/>
              <a:t>Title</a:t>
            </a:r>
            <a:endParaRPr lang="en-NZ" sz="3600" dirty="0"/>
          </a:p>
        </p:txBody>
      </p:sp>
      <p:cxnSp>
        <p:nvCxnSpPr>
          <p:cNvPr id="6" name="Straight Arrow Connector 5"/>
          <p:cNvCxnSpPr/>
          <p:nvPr/>
        </p:nvCxnSpPr>
        <p:spPr bwMode="auto">
          <a:xfrm rot="16200000" flipH="1">
            <a:off x="3995936" y="1628800"/>
            <a:ext cx="2304256" cy="129614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8" name="Straight Arrow Connector 7"/>
          <p:cNvCxnSpPr/>
          <p:nvPr/>
        </p:nvCxnSpPr>
        <p:spPr bwMode="auto">
          <a:xfrm rot="10800000" flipV="1">
            <a:off x="3275856" y="1124744"/>
            <a:ext cx="4104456" cy="115212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7" name="Date Placeholder 6"/>
          <p:cNvSpPr>
            <a:spLocks noGrp="1"/>
          </p:cNvSpPr>
          <p:nvPr>
            <p:ph type="dt" sz="half" idx="10"/>
          </p:nvPr>
        </p:nvSpPr>
        <p:spPr/>
        <p:txBody>
          <a:bodyPr/>
          <a:lstStyle/>
          <a:p>
            <a:endParaRPr lang="en-NZ" dirty="0"/>
          </a:p>
        </p:txBody>
      </p:sp>
      <p:sp>
        <p:nvSpPr>
          <p:cNvPr id="9" name="Footer Placeholder 8"/>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44390" y="2992073"/>
            <a:ext cx="9036496" cy="3803781"/>
          </a:xfrm>
          <a:prstGeom prst="rect">
            <a:avLst/>
          </a:prstGeom>
          <a:noFill/>
          <a:ln w="9525">
            <a:noFill/>
            <a:miter lim="800000"/>
            <a:headEnd/>
            <a:tailEnd/>
          </a:ln>
        </p:spPr>
      </p:pic>
      <p:sp>
        <p:nvSpPr>
          <p:cNvPr id="3" name="TextBox 2"/>
          <p:cNvSpPr txBox="1"/>
          <p:nvPr/>
        </p:nvSpPr>
        <p:spPr>
          <a:xfrm>
            <a:off x="467544" y="188640"/>
            <a:ext cx="8352928" cy="1569660"/>
          </a:xfrm>
          <a:prstGeom prst="rect">
            <a:avLst/>
          </a:prstGeom>
          <a:noFill/>
        </p:spPr>
        <p:txBody>
          <a:bodyPr wrap="square" rtlCol="0">
            <a:spAutoFit/>
          </a:bodyPr>
          <a:lstStyle/>
          <a:p>
            <a:r>
              <a:rPr lang="en-NZ" dirty="0" smtClean="0"/>
              <a:t>The title tools will now appear: Start typing the title of your digital story here. The rest of the tools for adjusting the title effect are present in this tab. You can alter the text, start time, text duration and special effects in this tab.</a:t>
            </a:r>
            <a:endParaRPr lang="en-NZ" dirty="0"/>
          </a:p>
        </p:txBody>
      </p:sp>
      <p:cxnSp>
        <p:nvCxnSpPr>
          <p:cNvPr id="5" name="Straight Arrow Connector 4"/>
          <p:cNvCxnSpPr/>
          <p:nvPr/>
        </p:nvCxnSpPr>
        <p:spPr bwMode="auto">
          <a:xfrm rot="5400000">
            <a:off x="2339752" y="836712"/>
            <a:ext cx="3528392" cy="295232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a:off x="2123728" y="1700808"/>
            <a:ext cx="3096344" cy="158417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endParaRPr lang="en-NZ" dirty="0"/>
          </a:p>
        </p:txBody>
      </p:sp>
      <p:sp>
        <p:nvSpPr>
          <p:cNvPr id="8" name="Footer Placeholder 7"/>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251520" y="3068960"/>
            <a:ext cx="8756184" cy="3696045"/>
          </a:xfrm>
          <a:prstGeom prst="rect">
            <a:avLst/>
          </a:prstGeom>
          <a:noFill/>
          <a:ln w="9525">
            <a:noFill/>
            <a:miter lim="800000"/>
            <a:headEnd/>
            <a:tailEnd/>
          </a:ln>
        </p:spPr>
      </p:pic>
      <p:sp>
        <p:nvSpPr>
          <p:cNvPr id="3" name="TextBox 2"/>
          <p:cNvSpPr txBox="1"/>
          <p:nvPr/>
        </p:nvSpPr>
        <p:spPr>
          <a:xfrm>
            <a:off x="251520" y="188640"/>
            <a:ext cx="8568952" cy="1200329"/>
          </a:xfrm>
          <a:prstGeom prst="rect">
            <a:avLst/>
          </a:prstGeom>
          <a:noFill/>
        </p:spPr>
        <p:txBody>
          <a:bodyPr wrap="square" rtlCol="0">
            <a:spAutoFit/>
          </a:bodyPr>
          <a:lstStyle/>
          <a:p>
            <a:r>
              <a:rPr lang="en-NZ" dirty="0" smtClean="0"/>
              <a:t>Preview the different effects by moving your cursor along the effects. You can also alter the start time and duration. Make sure the title fits inside the image duration.</a:t>
            </a:r>
            <a:endParaRPr lang="en-NZ" dirty="0"/>
          </a:p>
        </p:txBody>
      </p:sp>
      <p:cxnSp>
        <p:nvCxnSpPr>
          <p:cNvPr id="5" name="Straight Arrow Connector 4"/>
          <p:cNvCxnSpPr/>
          <p:nvPr/>
        </p:nvCxnSpPr>
        <p:spPr bwMode="auto">
          <a:xfrm rot="16200000" flipH="1">
            <a:off x="3563888" y="1772816"/>
            <a:ext cx="2880320" cy="43204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16200000" flipH="1">
            <a:off x="2087724" y="2888940"/>
            <a:ext cx="3888432" cy="648072"/>
          </a:xfrm>
          <a:prstGeom prst="straightConnector1">
            <a:avLst/>
          </a:prstGeom>
          <a:solidFill>
            <a:schemeClr val="accent1"/>
          </a:solidFill>
          <a:ln w="25400" cap="flat" cmpd="sng" algn="ctr">
            <a:solidFill>
              <a:srgbClr val="FF0000"/>
            </a:solidFill>
            <a:prstDash val="solid"/>
            <a:round/>
            <a:headEnd type="none" w="med" len="med"/>
            <a:tailEnd type="arrow"/>
          </a:ln>
          <a:effectLst/>
        </p:spPr>
      </p:cxnSp>
      <p:sp>
        <p:nvSpPr>
          <p:cNvPr id="6" name="Date Placeholder 5"/>
          <p:cNvSpPr>
            <a:spLocks noGrp="1"/>
          </p:cNvSpPr>
          <p:nvPr>
            <p:ph type="dt" sz="half" idx="10"/>
          </p:nvPr>
        </p:nvSpPr>
        <p:spPr/>
        <p:txBody>
          <a:bodyPr/>
          <a:lstStyle/>
          <a:p>
            <a:endParaRPr lang="en-NZ" dirty="0"/>
          </a:p>
        </p:txBody>
      </p:sp>
      <p:sp>
        <p:nvSpPr>
          <p:cNvPr id="8" name="Footer Placeholder 7"/>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899592" y="1257300"/>
            <a:ext cx="7486650" cy="5600700"/>
          </a:xfrm>
          <a:prstGeom prst="rect">
            <a:avLst/>
          </a:prstGeom>
          <a:noFill/>
          <a:ln w="9525">
            <a:noFill/>
            <a:miter lim="800000"/>
            <a:headEnd/>
            <a:tailEnd/>
          </a:ln>
        </p:spPr>
      </p:pic>
      <p:sp>
        <p:nvSpPr>
          <p:cNvPr id="3" name="TextBox 2"/>
          <p:cNvSpPr txBox="1"/>
          <p:nvPr/>
        </p:nvSpPr>
        <p:spPr>
          <a:xfrm>
            <a:off x="251520" y="116632"/>
            <a:ext cx="8568952" cy="461665"/>
          </a:xfrm>
          <a:prstGeom prst="rect">
            <a:avLst/>
          </a:prstGeom>
          <a:noFill/>
        </p:spPr>
        <p:txBody>
          <a:bodyPr wrap="square" rtlCol="0">
            <a:spAutoFit/>
          </a:bodyPr>
          <a:lstStyle/>
          <a:p>
            <a:r>
              <a:rPr lang="en-NZ" dirty="0" smtClean="0"/>
              <a:t>Preview your title by clicking on the play button.</a:t>
            </a:r>
            <a:endParaRPr lang="en-NZ" dirty="0"/>
          </a:p>
        </p:txBody>
      </p:sp>
      <p:cxnSp>
        <p:nvCxnSpPr>
          <p:cNvPr id="5" name="Straight Arrow Connector 4"/>
          <p:cNvCxnSpPr/>
          <p:nvPr/>
        </p:nvCxnSpPr>
        <p:spPr bwMode="auto">
          <a:xfrm rot="5400000">
            <a:off x="683568" y="3068960"/>
            <a:ext cx="5328592" cy="2880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TextBox 5"/>
          <p:cNvSpPr txBox="1"/>
          <p:nvPr/>
        </p:nvSpPr>
        <p:spPr>
          <a:xfrm>
            <a:off x="3923928" y="764704"/>
            <a:ext cx="5220072" cy="461665"/>
          </a:xfrm>
          <a:prstGeom prst="rect">
            <a:avLst/>
          </a:prstGeom>
          <a:noFill/>
        </p:spPr>
        <p:txBody>
          <a:bodyPr wrap="square" rtlCol="0">
            <a:spAutoFit/>
          </a:bodyPr>
          <a:lstStyle/>
          <a:p>
            <a:r>
              <a:rPr lang="en-NZ" dirty="0" smtClean="0"/>
              <a:t>Your title is in place on the timeline.</a:t>
            </a:r>
            <a:endParaRPr lang="en-NZ" dirty="0"/>
          </a:p>
        </p:txBody>
      </p:sp>
      <p:cxnSp>
        <p:nvCxnSpPr>
          <p:cNvPr id="8" name="Straight Arrow Connector 7"/>
          <p:cNvCxnSpPr/>
          <p:nvPr/>
        </p:nvCxnSpPr>
        <p:spPr bwMode="auto">
          <a:xfrm rot="16200000" flipH="1">
            <a:off x="4067944" y="2636912"/>
            <a:ext cx="3240360" cy="21602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7" name="Date Placeholder 6"/>
          <p:cNvSpPr>
            <a:spLocks noGrp="1"/>
          </p:cNvSpPr>
          <p:nvPr>
            <p:ph type="dt" sz="half" idx="10"/>
          </p:nvPr>
        </p:nvSpPr>
        <p:spPr/>
        <p:txBody>
          <a:bodyPr/>
          <a:lstStyle/>
          <a:p>
            <a:endParaRPr lang="en-NZ" dirty="0"/>
          </a:p>
        </p:txBody>
      </p:sp>
      <p:sp>
        <p:nvSpPr>
          <p:cNvPr id="9" name="Footer Placeholder 8"/>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NZ" dirty="0"/>
          </a:p>
        </p:txBody>
      </p:sp>
      <p:sp>
        <p:nvSpPr>
          <p:cNvPr id="3" name="Footer Placeholder 2"/>
          <p:cNvSpPr>
            <a:spLocks noGrp="1"/>
          </p:cNvSpPr>
          <p:nvPr>
            <p:ph type="ftr" sz="quarter" idx="11"/>
          </p:nvPr>
        </p:nvSpPr>
        <p:spPr/>
        <p:txBody>
          <a:bodyPr/>
          <a:lstStyle/>
          <a:p>
            <a:endParaRPr lang="en-NZ" dirty="0"/>
          </a:p>
        </p:txBody>
      </p:sp>
      <p:pic>
        <p:nvPicPr>
          <p:cNvPr id="7170" name="Picture 2"/>
          <p:cNvPicPr>
            <a:picLocks noChangeAspect="1" noChangeArrowheads="1"/>
          </p:cNvPicPr>
          <p:nvPr/>
        </p:nvPicPr>
        <p:blipFill>
          <a:blip r:embed="rId2" cstate="print"/>
          <a:srcRect/>
          <a:stretch>
            <a:fillRect/>
          </a:stretch>
        </p:blipFill>
        <p:spPr bwMode="auto">
          <a:xfrm>
            <a:off x="492292" y="1988840"/>
            <a:ext cx="8172400" cy="4217345"/>
          </a:xfrm>
          <a:prstGeom prst="rect">
            <a:avLst/>
          </a:prstGeom>
          <a:noFill/>
          <a:ln w="9525">
            <a:noFill/>
            <a:miter lim="800000"/>
            <a:headEnd/>
            <a:tailEnd/>
          </a:ln>
        </p:spPr>
      </p:pic>
      <p:sp>
        <p:nvSpPr>
          <p:cNvPr id="5" name="TextBox 4"/>
          <p:cNvSpPr txBox="1"/>
          <p:nvPr/>
        </p:nvSpPr>
        <p:spPr>
          <a:xfrm>
            <a:off x="179512" y="404664"/>
            <a:ext cx="8964488" cy="1200329"/>
          </a:xfrm>
          <a:prstGeom prst="rect">
            <a:avLst/>
          </a:prstGeom>
          <a:noFill/>
        </p:spPr>
        <p:txBody>
          <a:bodyPr wrap="square" rtlCol="0">
            <a:spAutoFit/>
          </a:bodyPr>
          <a:lstStyle/>
          <a:p>
            <a:r>
              <a:rPr lang="en-NZ" dirty="0" smtClean="0"/>
              <a:t>Another example of a digital story ready to render with titles, voice, transitions and effects. Ready to render in preparation for the music background.</a:t>
            </a:r>
            <a:endParaRPr lang="en-NZ"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print"/>
          <a:srcRect/>
          <a:stretch>
            <a:fillRect/>
          </a:stretch>
        </p:blipFill>
        <p:spPr bwMode="auto">
          <a:xfrm>
            <a:off x="179512" y="3284984"/>
            <a:ext cx="8791161" cy="2304256"/>
          </a:xfrm>
          <a:prstGeom prst="rect">
            <a:avLst/>
          </a:prstGeom>
          <a:noFill/>
          <a:ln w="9525">
            <a:noFill/>
            <a:miter lim="800000"/>
            <a:headEnd/>
            <a:tailEnd/>
          </a:ln>
        </p:spPr>
      </p:pic>
      <p:sp>
        <p:nvSpPr>
          <p:cNvPr id="3" name="TextBox 2"/>
          <p:cNvSpPr txBox="1"/>
          <p:nvPr/>
        </p:nvSpPr>
        <p:spPr>
          <a:xfrm>
            <a:off x="539552" y="188640"/>
            <a:ext cx="8064896" cy="2677656"/>
          </a:xfrm>
          <a:prstGeom prst="rect">
            <a:avLst/>
          </a:prstGeom>
          <a:noFill/>
        </p:spPr>
        <p:txBody>
          <a:bodyPr wrap="square" rtlCol="0">
            <a:spAutoFit/>
          </a:bodyPr>
          <a:lstStyle/>
          <a:p>
            <a:r>
              <a:rPr lang="en-NZ" dirty="0" smtClean="0"/>
              <a:t>After previewing your completed digital story you are now ready to publish your digital story (sharing) for viewing on a DVD player or computer or YouTube.</a:t>
            </a:r>
          </a:p>
          <a:p>
            <a:r>
              <a:rPr lang="en-NZ" dirty="0" smtClean="0"/>
              <a:t>Note: Moviemaker will not burn a DVD straight from the software: you need to burn a movie file first onto your computer, then transfer the movie onto a DVD using the windows DVD software.</a:t>
            </a:r>
            <a:endParaRPr lang="en-NZ" dirty="0"/>
          </a:p>
        </p:txBody>
      </p:sp>
      <p:cxnSp>
        <p:nvCxnSpPr>
          <p:cNvPr id="5" name="Straight Arrow Connector 4"/>
          <p:cNvCxnSpPr/>
          <p:nvPr/>
        </p:nvCxnSpPr>
        <p:spPr bwMode="auto">
          <a:xfrm rot="5400000">
            <a:off x="6228184" y="2636912"/>
            <a:ext cx="3024336" cy="15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endParaRPr lang="en-NZ" dirty="0"/>
          </a:p>
        </p:txBody>
      </p:sp>
      <p:sp>
        <p:nvSpPr>
          <p:cNvPr id="7" name="Footer Placeholder 6"/>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cstate="print"/>
          <a:srcRect/>
          <a:stretch>
            <a:fillRect/>
          </a:stretch>
        </p:blipFill>
        <p:spPr bwMode="auto">
          <a:xfrm>
            <a:off x="2915816" y="4077072"/>
            <a:ext cx="3267620" cy="2397742"/>
          </a:xfrm>
          <a:prstGeom prst="rect">
            <a:avLst/>
          </a:prstGeom>
          <a:noFill/>
          <a:ln w="9525">
            <a:noFill/>
            <a:miter lim="800000"/>
            <a:headEnd/>
            <a:tailEnd/>
          </a:ln>
        </p:spPr>
      </p:pic>
      <p:sp>
        <p:nvSpPr>
          <p:cNvPr id="3" name="TextBox 2"/>
          <p:cNvSpPr txBox="1"/>
          <p:nvPr/>
        </p:nvSpPr>
        <p:spPr>
          <a:xfrm>
            <a:off x="467544" y="332656"/>
            <a:ext cx="8352928" cy="3046988"/>
          </a:xfrm>
          <a:prstGeom prst="rect">
            <a:avLst/>
          </a:prstGeom>
          <a:noFill/>
        </p:spPr>
        <p:txBody>
          <a:bodyPr wrap="square" rtlCol="0">
            <a:spAutoFit/>
          </a:bodyPr>
          <a:lstStyle/>
          <a:p>
            <a:r>
              <a:rPr lang="en-NZ" dirty="0" smtClean="0"/>
              <a:t>These tools allow the user to render their digital story into a movie file.</a:t>
            </a:r>
          </a:p>
          <a:p>
            <a:r>
              <a:rPr lang="en-NZ" dirty="0" smtClean="0"/>
              <a:t>Options:</a:t>
            </a:r>
          </a:p>
          <a:p>
            <a:pPr marL="457200" indent="-457200">
              <a:buFont typeface="+mj-lt"/>
              <a:buAutoNum type="arabicPeriod"/>
            </a:pPr>
            <a:r>
              <a:rPr lang="en-NZ" dirty="0" smtClean="0"/>
              <a:t>YouTube</a:t>
            </a:r>
          </a:p>
          <a:p>
            <a:pPr marL="457200" indent="-457200">
              <a:buFont typeface="+mj-lt"/>
              <a:buAutoNum type="arabicPeriod"/>
            </a:pPr>
            <a:r>
              <a:rPr lang="en-NZ" dirty="0" smtClean="0"/>
              <a:t>HD quality (suitable for wide screen LCD or Plasma)</a:t>
            </a:r>
          </a:p>
          <a:p>
            <a:pPr marL="457200" indent="-457200">
              <a:buFont typeface="+mj-lt"/>
              <a:buAutoNum type="arabicPeriod"/>
            </a:pPr>
            <a:r>
              <a:rPr lang="en-NZ" dirty="0" smtClean="0"/>
              <a:t>Computer based movie format: TV or Computer or Cell phone or portable device or mobile phone and finally an email version.</a:t>
            </a:r>
            <a:endParaRPr lang="en-NZ" dirty="0"/>
          </a:p>
        </p:txBody>
      </p:sp>
      <p:cxnSp>
        <p:nvCxnSpPr>
          <p:cNvPr id="5" name="Straight Arrow Connector 4"/>
          <p:cNvCxnSpPr/>
          <p:nvPr/>
        </p:nvCxnSpPr>
        <p:spPr bwMode="auto">
          <a:xfrm rot="5400000">
            <a:off x="2591780" y="3248980"/>
            <a:ext cx="3312368" cy="18002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5400000">
            <a:off x="3599892" y="3032956"/>
            <a:ext cx="3168352" cy="20882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9" name="Straight Arrow Connector 8"/>
          <p:cNvCxnSpPr/>
          <p:nvPr/>
        </p:nvCxnSpPr>
        <p:spPr bwMode="auto">
          <a:xfrm rot="5400000">
            <a:off x="4463988" y="2600908"/>
            <a:ext cx="3240360" cy="302433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1" name="Straight Arrow Connector 10"/>
          <p:cNvCxnSpPr/>
          <p:nvPr/>
        </p:nvCxnSpPr>
        <p:spPr bwMode="auto">
          <a:xfrm rot="5400000">
            <a:off x="4968044" y="3104964"/>
            <a:ext cx="2880320" cy="252028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3" name="Straight Arrow Connector 12"/>
          <p:cNvCxnSpPr/>
          <p:nvPr/>
        </p:nvCxnSpPr>
        <p:spPr bwMode="auto">
          <a:xfrm rot="16200000" flipH="1">
            <a:off x="647564" y="2816932"/>
            <a:ext cx="2952328" cy="158417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5" name="Straight Arrow Connector 14"/>
          <p:cNvCxnSpPr/>
          <p:nvPr/>
        </p:nvCxnSpPr>
        <p:spPr bwMode="auto">
          <a:xfrm rot="16200000" flipH="1">
            <a:off x="1259632" y="2564904"/>
            <a:ext cx="2664296" cy="108012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0" name="Date Placeholder 9"/>
          <p:cNvSpPr>
            <a:spLocks noGrp="1"/>
          </p:cNvSpPr>
          <p:nvPr>
            <p:ph type="dt" sz="half" idx="10"/>
          </p:nvPr>
        </p:nvSpPr>
        <p:spPr/>
        <p:txBody>
          <a:bodyPr/>
          <a:lstStyle/>
          <a:p>
            <a:endParaRPr lang="en-NZ" dirty="0"/>
          </a:p>
        </p:txBody>
      </p:sp>
      <p:sp>
        <p:nvSpPr>
          <p:cNvPr id="12" name="Footer Placeholder 11"/>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1628800"/>
            <a:ext cx="7772400" cy="1944216"/>
          </a:xfrm>
        </p:spPr>
        <p:txBody>
          <a:bodyPr/>
          <a:lstStyle/>
          <a:p>
            <a:r>
              <a:rPr lang="en-NZ" b="1" dirty="0" smtClean="0"/>
              <a:t>Digital Storytelling</a:t>
            </a:r>
            <a:r>
              <a:rPr lang="en-NZ" dirty="0" smtClean="0"/>
              <a:t/>
            </a:r>
            <a:br>
              <a:rPr lang="en-NZ" dirty="0" smtClean="0"/>
            </a:br>
            <a:r>
              <a:rPr lang="en-NZ" sz="2800" dirty="0" smtClean="0"/>
              <a:t>Malcolm Roberts</a:t>
            </a:r>
            <a:endParaRPr lang="en-NZ" sz="2800" dirty="0"/>
          </a:p>
        </p:txBody>
      </p:sp>
      <p:sp>
        <p:nvSpPr>
          <p:cNvPr id="3" name="Subtitle 2"/>
          <p:cNvSpPr>
            <a:spLocks noGrp="1"/>
          </p:cNvSpPr>
          <p:nvPr>
            <p:ph type="subTitle" idx="1"/>
          </p:nvPr>
        </p:nvSpPr>
        <p:spPr>
          <a:xfrm>
            <a:off x="1403648" y="3717032"/>
            <a:ext cx="6400800" cy="2760712"/>
          </a:xfrm>
        </p:spPr>
        <p:txBody>
          <a:bodyPr/>
          <a:lstStyle/>
          <a:p>
            <a:r>
              <a:rPr lang="en-NZ" dirty="0" smtClean="0"/>
              <a:t>Use of Windows Live Movie Maker to create a digital story using the “Auto” function.</a:t>
            </a:r>
          </a:p>
          <a:p>
            <a:r>
              <a:rPr lang="en-NZ" dirty="0" smtClean="0"/>
              <a:t>Create a digital story in minutes!</a:t>
            </a:r>
            <a:endParaRPr lang="en-NZ" dirty="0"/>
          </a:p>
        </p:txBody>
      </p:sp>
      <p:sp>
        <p:nvSpPr>
          <p:cNvPr id="5" name="Date Placeholder 4"/>
          <p:cNvSpPr>
            <a:spLocks noGrp="1"/>
          </p:cNvSpPr>
          <p:nvPr>
            <p:ph type="dt" sz="half" idx="10"/>
          </p:nvPr>
        </p:nvSpPr>
        <p:spPr/>
        <p:txBody>
          <a:bodyPr/>
          <a:lstStyle/>
          <a:p>
            <a:endParaRPr lang="en-NZ" dirty="0"/>
          </a:p>
        </p:txBody>
      </p:sp>
      <p:sp>
        <p:nvSpPr>
          <p:cNvPr id="6" name="Footer Placeholder 5"/>
          <p:cNvSpPr>
            <a:spLocks noGrp="1"/>
          </p:cNvSpPr>
          <p:nvPr>
            <p:ph type="ftr" sz="quarter" idx="11"/>
          </p:nvPr>
        </p:nvSpPr>
        <p:spPr/>
        <p:txBody>
          <a:bodyPr/>
          <a:lstStyle/>
          <a:p>
            <a:endParaRPr lang="en-NZ" dirty="0"/>
          </a:p>
        </p:txBody>
      </p:sp>
      <p:sp>
        <p:nvSpPr>
          <p:cNvPr id="7" name="TextBox 6"/>
          <p:cNvSpPr txBox="1"/>
          <p:nvPr/>
        </p:nvSpPr>
        <p:spPr>
          <a:xfrm>
            <a:off x="1099188" y="260648"/>
            <a:ext cx="6984776" cy="1446550"/>
          </a:xfrm>
          <a:prstGeom prst="rect">
            <a:avLst/>
          </a:prstGeom>
          <a:noFill/>
        </p:spPr>
        <p:txBody>
          <a:bodyPr wrap="square" rtlCol="0">
            <a:spAutoFit/>
          </a:bodyPr>
          <a:lstStyle/>
          <a:p>
            <a:pPr algn="ctr"/>
            <a:r>
              <a:rPr lang="mi-NZ" sz="4400" b="1" dirty="0" smtClean="0"/>
              <a:t>Programming Challenge</a:t>
            </a:r>
          </a:p>
          <a:p>
            <a:pPr algn="ctr"/>
            <a:r>
              <a:rPr lang="mi-NZ" sz="4400" b="1" dirty="0" smtClean="0"/>
              <a:t>For Girls</a:t>
            </a:r>
            <a:endParaRPr lang="en-NZ" sz="4400" b="1"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a:stretch>
            <a:fillRect/>
          </a:stretch>
        </p:blipFill>
        <p:spPr bwMode="auto">
          <a:xfrm>
            <a:off x="2699792" y="3573016"/>
            <a:ext cx="3600450" cy="2705100"/>
          </a:xfrm>
          <a:prstGeom prst="rect">
            <a:avLst/>
          </a:prstGeom>
          <a:noFill/>
          <a:ln w="9525">
            <a:noFill/>
            <a:miter lim="800000"/>
            <a:headEnd/>
            <a:tailEnd/>
          </a:ln>
        </p:spPr>
      </p:pic>
      <p:sp>
        <p:nvSpPr>
          <p:cNvPr id="3" name="TextBox 2"/>
          <p:cNvSpPr txBox="1"/>
          <p:nvPr/>
        </p:nvSpPr>
        <p:spPr>
          <a:xfrm>
            <a:off x="323528" y="1556792"/>
            <a:ext cx="8568952" cy="1200329"/>
          </a:xfrm>
          <a:prstGeom prst="rect">
            <a:avLst/>
          </a:prstGeom>
          <a:noFill/>
        </p:spPr>
        <p:txBody>
          <a:bodyPr wrap="square" rtlCol="0">
            <a:spAutoFit/>
          </a:bodyPr>
          <a:lstStyle/>
          <a:p>
            <a:r>
              <a:rPr lang="en-NZ" dirty="0" smtClean="0"/>
              <a:t>Click on the movie version you require: HD takes the most megabytes' per minute of video while email takes the least. Note the quality will go down as you move down to the email  version.</a:t>
            </a:r>
            <a:endParaRPr lang="en-NZ" dirty="0"/>
          </a:p>
        </p:txBody>
      </p:sp>
      <p:sp>
        <p:nvSpPr>
          <p:cNvPr id="4" name="Date Placeholder 3"/>
          <p:cNvSpPr>
            <a:spLocks noGrp="1"/>
          </p:cNvSpPr>
          <p:nvPr>
            <p:ph type="dt" sz="half" idx="10"/>
          </p:nvPr>
        </p:nvSpPr>
        <p:spPr/>
        <p:txBody>
          <a:bodyPr/>
          <a:lstStyle/>
          <a:p>
            <a:endParaRPr lang="en-NZ" dirty="0"/>
          </a:p>
        </p:txBody>
      </p:sp>
      <p:sp>
        <p:nvSpPr>
          <p:cNvPr id="5" name="Footer Placeholder 4"/>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srcRect t="1257" b="6994"/>
          <a:stretch>
            <a:fillRect/>
          </a:stretch>
        </p:blipFill>
        <p:spPr bwMode="auto">
          <a:xfrm>
            <a:off x="899592" y="1686174"/>
            <a:ext cx="7128792" cy="5171826"/>
          </a:xfrm>
          <a:prstGeom prst="rect">
            <a:avLst/>
          </a:prstGeom>
          <a:noFill/>
          <a:ln w="9525">
            <a:noFill/>
            <a:miter lim="800000"/>
            <a:headEnd/>
            <a:tailEnd/>
          </a:ln>
        </p:spPr>
      </p:pic>
      <p:sp>
        <p:nvSpPr>
          <p:cNvPr id="3" name="TextBox 2"/>
          <p:cNvSpPr txBox="1"/>
          <p:nvPr/>
        </p:nvSpPr>
        <p:spPr>
          <a:xfrm>
            <a:off x="251520" y="116632"/>
            <a:ext cx="8640960" cy="1569660"/>
          </a:xfrm>
          <a:prstGeom prst="rect">
            <a:avLst/>
          </a:prstGeom>
          <a:noFill/>
        </p:spPr>
        <p:txBody>
          <a:bodyPr wrap="square" rtlCol="0">
            <a:spAutoFit/>
          </a:bodyPr>
          <a:lstStyle/>
          <a:p>
            <a:r>
              <a:rPr lang="en-NZ" dirty="0" smtClean="0"/>
              <a:t>When you click on a sharing icon you will be prompted to give your digital story a name and a location to save the movie to. Save to the desktop so you can find your completed digital story easily. The rendering process will take a while…..</a:t>
            </a:r>
            <a:endParaRPr lang="en-NZ" dirty="0"/>
          </a:p>
        </p:txBody>
      </p:sp>
      <p:sp>
        <p:nvSpPr>
          <p:cNvPr id="4" name="Date Placeholder 3"/>
          <p:cNvSpPr>
            <a:spLocks noGrp="1"/>
          </p:cNvSpPr>
          <p:nvPr>
            <p:ph type="dt" sz="half" idx="10"/>
          </p:nvPr>
        </p:nvSpPr>
        <p:spPr/>
        <p:txBody>
          <a:bodyPr/>
          <a:lstStyle/>
          <a:p>
            <a:endParaRPr lang="en-NZ" dirty="0"/>
          </a:p>
        </p:txBody>
      </p:sp>
      <p:sp>
        <p:nvSpPr>
          <p:cNvPr id="5" name="Footer Placeholder 4"/>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srcRect/>
          <a:stretch>
            <a:fillRect/>
          </a:stretch>
        </p:blipFill>
        <p:spPr bwMode="auto">
          <a:xfrm>
            <a:off x="251520" y="2060848"/>
            <a:ext cx="8778205" cy="4701783"/>
          </a:xfrm>
          <a:prstGeom prst="rect">
            <a:avLst/>
          </a:prstGeom>
          <a:noFill/>
          <a:ln w="9525">
            <a:noFill/>
            <a:miter lim="800000"/>
            <a:headEnd/>
            <a:tailEnd/>
          </a:ln>
        </p:spPr>
      </p:pic>
      <p:sp>
        <p:nvSpPr>
          <p:cNvPr id="3" name="TextBox 2"/>
          <p:cNvSpPr txBox="1"/>
          <p:nvPr/>
        </p:nvSpPr>
        <p:spPr>
          <a:xfrm>
            <a:off x="323528" y="404664"/>
            <a:ext cx="8496944" cy="1200329"/>
          </a:xfrm>
          <a:prstGeom prst="rect">
            <a:avLst/>
          </a:prstGeom>
          <a:noFill/>
        </p:spPr>
        <p:txBody>
          <a:bodyPr wrap="square" rtlCol="0">
            <a:spAutoFit/>
          </a:bodyPr>
          <a:lstStyle/>
          <a:p>
            <a:r>
              <a:rPr lang="en-NZ" dirty="0" smtClean="0"/>
              <a:t>The rendering process: it does take time. The software is assembling  all your ingredients in the correct order: the equivalent of baking a cake in an oven! </a:t>
            </a:r>
            <a:endParaRPr lang="en-NZ" dirty="0"/>
          </a:p>
        </p:txBody>
      </p:sp>
      <p:sp>
        <p:nvSpPr>
          <p:cNvPr id="4" name="Date Placeholder 3"/>
          <p:cNvSpPr>
            <a:spLocks noGrp="1"/>
          </p:cNvSpPr>
          <p:nvPr>
            <p:ph type="dt" sz="half" idx="10"/>
          </p:nvPr>
        </p:nvSpPr>
        <p:spPr/>
        <p:txBody>
          <a:bodyPr/>
          <a:lstStyle/>
          <a:p>
            <a:endParaRPr lang="en-NZ" dirty="0"/>
          </a:p>
        </p:txBody>
      </p:sp>
      <p:sp>
        <p:nvSpPr>
          <p:cNvPr id="5" name="Footer Placeholder 4"/>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395537" y="1903611"/>
            <a:ext cx="7848871" cy="4821064"/>
          </a:xfrm>
          <a:prstGeom prst="rect">
            <a:avLst/>
          </a:prstGeom>
          <a:noFill/>
          <a:ln w="9525">
            <a:noFill/>
            <a:miter lim="800000"/>
            <a:headEnd/>
            <a:tailEnd/>
          </a:ln>
        </p:spPr>
      </p:pic>
      <p:sp>
        <p:nvSpPr>
          <p:cNvPr id="3" name="TextBox 2"/>
          <p:cNvSpPr txBox="1"/>
          <p:nvPr/>
        </p:nvSpPr>
        <p:spPr>
          <a:xfrm>
            <a:off x="467544" y="188640"/>
            <a:ext cx="8352928" cy="1569660"/>
          </a:xfrm>
          <a:prstGeom prst="rect">
            <a:avLst/>
          </a:prstGeom>
          <a:noFill/>
        </p:spPr>
        <p:txBody>
          <a:bodyPr wrap="square" rtlCol="0">
            <a:spAutoFit/>
          </a:bodyPr>
          <a:lstStyle/>
          <a:p>
            <a:r>
              <a:rPr lang="en-NZ" dirty="0" smtClean="0"/>
              <a:t>When complete you should get this!</a:t>
            </a:r>
          </a:p>
          <a:p>
            <a:r>
              <a:rPr lang="en-NZ" dirty="0" smtClean="0"/>
              <a:t>You digital story is now ready to play.</a:t>
            </a:r>
          </a:p>
          <a:p>
            <a:r>
              <a:rPr lang="en-NZ" dirty="0" smtClean="0"/>
              <a:t>If you want a musical background to your digital story you need to complete the following steps.</a:t>
            </a:r>
            <a:endParaRPr lang="en-NZ" dirty="0"/>
          </a:p>
        </p:txBody>
      </p:sp>
      <p:sp>
        <p:nvSpPr>
          <p:cNvPr id="4" name="Date Placeholder 3"/>
          <p:cNvSpPr>
            <a:spLocks noGrp="1"/>
          </p:cNvSpPr>
          <p:nvPr>
            <p:ph type="dt" sz="half" idx="10"/>
          </p:nvPr>
        </p:nvSpPr>
        <p:spPr/>
        <p:txBody>
          <a:bodyPr/>
          <a:lstStyle/>
          <a:p>
            <a:endParaRPr lang="en-NZ" dirty="0"/>
          </a:p>
        </p:txBody>
      </p:sp>
      <p:sp>
        <p:nvSpPr>
          <p:cNvPr id="5" name="Footer Placeholder 4"/>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395537" y="1903611"/>
            <a:ext cx="7848871" cy="4821064"/>
          </a:xfrm>
          <a:prstGeom prst="rect">
            <a:avLst/>
          </a:prstGeom>
          <a:noFill/>
          <a:ln w="9525">
            <a:noFill/>
            <a:miter lim="800000"/>
            <a:headEnd/>
            <a:tailEnd/>
          </a:ln>
        </p:spPr>
      </p:pic>
      <p:sp>
        <p:nvSpPr>
          <p:cNvPr id="3" name="TextBox 2"/>
          <p:cNvSpPr txBox="1"/>
          <p:nvPr/>
        </p:nvSpPr>
        <p:spPr>
          <a:xfrm>
            <a:off x="467544" y="188640"/>
            <a:ext cx="8352928" cy="1569660"/>
          </a:xfrm>
          <a:prstGeom prst="rect">
            <a:avLst/>
          </a:prstGeom>
          <a:noFill/>
        </p:spPr>
        <p:txBody>
          <a:bodyPr wrap="square" rtlCol="0">
            <a:spAutoFit/>
          </a:bodyPr>
          <a:lstStyle/>
          <a:p>
            <a:r>
              <a:rPr lang="en-NZ" dirty="0" smtClean="0"/>
              <a:t>When complete you should get this!</a:t>
            </a:r>
          </a:p>
          <a:p>
            <a:r>
              <a:rPr lang="en-NZ" dirty="0" smtClean="0"/>
              <a:t>You digital story is now ready to play.</a:t>
            </a:r>
          </a:p>
          <a:p>
            <a:r>
              <a:rPr lang="en-NZ" dirty="0" smtClean="0"/>
              <a:t>If you want a musical background to your digital story you need to complete the following steps.</a:t>
            </a:r>
            <a:endParaRPr lang="en-NZ" dirty="0"/>
          </a:p>
        </p:txBody>
      </p:sp>
      <p:sp>
        <p:nvSpPr>
          <p:cNvPr id="4" name="Date Placeholder 3"/>
          <p:cNvSpPr>
            <a:spLocks noGrp="1"/>
          </p:cNvSpPr>
          <p:nvPr>
            <p:ph type="dt" sz="half" idx="10"/>
          </p:nvPr>
        </p:nvSpPr>
        <p:spPr/>
        <p:txBody>
          <a:bodyPr/>
          <a:lstStyle/>
          <a:p>
            <a:endParaRPr lang="en-NZ" dirty="0"/>
          </a:p>
        </p:txBody>
      </p:sp>
      <p:sp>
        <p:nvSpPr>
          <p:cNvPr id="5" name="Footer Placeholder 4"/>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03312" y="1323752"/>
            <a:ext cx="8807624" cy="5504765"/>
          </a:xfrm>
          <a:prstGeom prst="rect">
            <a:avLst/>
          </a:prstGeom>
          <a:noFill/>
          <a:ln w="9525">
            <a:noFill/>
            <a:miter lim="800000"/>
            <a:headEnd/>
            <a:tailEnd/>
          </a:ln>
        </p:spPr>
      </p:pic>
      <p:sp>
        <p:nvSpPr>
          <p:cNvPr id="3" name="TextBox 2"/>
          <p:cNvSpPr txBox="1"/>
          <p:nvPr/>
        </p:nvSpPr>
        <p:spPr>
          <a:xfrm>
            <a:off x="139700" y="332656"/>
            <a:ext cx="8892480" cy="830997"/>
          </a:xfrm>
          <a:prstGeom prst="rect">
            <a:avLst/>
          </a:prstGeom>
          <a:noFill/>
        </p:spPr>
        <p:txBody>
          <a:bodyPr wrap="square" rtlCol="0">
            <a:spAutoFit/>
          </a:bodyPr>
          <a:lstStyle/>
          <a:p>
            <a:r>
              <a:rPr lang="en-NZ" dirty="0" smtClean="0"/>
              <a:t>The original digital story is now loaded into Movie Maker ready for the background soundtrack to be inserted.</a:t>
            </a:r>
            <a:endParaRPr lang="en-NZ" dirty="0"/>
          </a:p>
        </p:txBody>
      </p:sp>
      <p:sp>
        <p:nvSpPr>
          <p:cNvPr id="4" name="Date Placeholder 3"/>
          <p:cNvSpPr>
            <a:spLocks noGrp="1"/>
          </p:cNvSpPr>
          <p:nvPr>
            <p:ph type="dt" sz="half" idx="10"/>
          </p:nvPr>
        </p:nvSpPr>
        <p:spPr/>
        <p:txBody>
          <a:bodyPr/>
          <a:lstStyle/>
          <a:p>
            <a:endParaRPr lang="en-NZ" dirty="0"/>
          </a:p>
        </p:txBody>
      </p:sp>
      <p:sp>
        <p:nvSpPr>
          <p:cNvPr id="5" name="Footer Placeholder 4"/>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14300" y="1199090"/>
            <a:ext cx="8952656" cy="5595410"/>
          </a:xfrm>
          <a:prstGeom prst="rect">
            <a:avLst/>
          </a:prstGeom>
          <a:noFill/>
          <a:ln w="9525">
            <a:noFill/>
            <a:miter lim="800000"/>
            <a:headEnd/>
            <a:tailEnd/>
          </a:ln>
        </p:spPr>
      </p:pic>
      <p:sp>
        <p:nvSpPr>
          <p:cNvPr id="3" name="TextBox 2"/>
          <p:cNvSpPr txBox="1"/>
          <p:nvPr/>
        </p:nvSpPr>
        <p:spPr>
          <a:xfrm>
            <a:off x="0" y="188640"/>
            <a:ext cx="9144000" cy="830997"/>
          </a:xfrm>
          <a:prstGeom prst="rect">
            <a:avLst/>
          </a:prstGeom>
          <a:noFill/>
        </p:spPr>
        <p:txBody>
          <a:bodyPr wrap="square" rtlCol="0">
            <a:spAutoFit/>
          </a:bodyPr>
          <a:lstStyle/>
          <a:p>
            <a:r>
              <a:rPr lang="en-NZ" dirty="0" smtClean="0"/>
              <a:t>Click Add Music, then Add music at current point, you need to position the timeline at the correct point first.</a:t>
            </a:r>
            <a:endParaRPr lang="en-NZ" dirty="0"/>
          </a:p>
        </p:txBody>
      </p:sp>
      <p:cxnSp>
        <p:nvCxnSpPr>
          <p:cNvPr id="5" name="Straight Arrow Connector 4"/>
          <p:cNvCxnSpPr/>
          <p:nvPr/>
        </p:nvCxnSpPr>
        <p:spPr bwMode="auto">
          <a:xfrm rot="16200000" flipH="1">
            <a:off x="2591780" y="1160748"/>
            <a:ext cx="1440160" cy="93610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5400000">
            <a:off x="1079612" y="944724"/>
            <a:ext cx="1080120" cy="2880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8" name="Date Placeholder 7"/>
          <p:cNvSpPr>
            <a:spLocks noGrp="1"/>
          </p:cNvSpPr>
          <p:nvPr>
            <p:ph type="dt" sz="half" idx="10"/>
          </p:nvPr>
        </p:nvSpPr>
        <p:spPr/>
        <p:txBody>
          <a:bodyPr/>
          <a:lstStyle/>
          <a:p>
            <a:endParaRPr lang="en-NZ" dirty="0"/>
          </a:p>
        </p:txBody>
      </p:sp>
      <p:sp>
        <p:nvSpPr>
          <p:cNvPr id="9" name="Footer Placeholder 8"/>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251520" y="1487615"/>
            <a:ext cx="8592616" cy="5370385"/>
          </a:xfrm>
          <a:prstGeom prst="rect">
            <a:avLst/>
          </a:prstGeom>
          <a:noFill/>
          <a:ln w="9525">
            <a:noFill/>
            <a:miter lim="800000"/>
            <a:headEnd/>
            <a:tailEnd/>
          </a:ln>
        </p:spPr>
      </p:pic>
      <p:sp>
        <p:nvSpPr>
          <p:cNvPr id="3" name="TextBox 2"/>
          <p:cNvSpPr txBox="1"/>
          <p:nvPr/>
        </p:nvSpPr>
        <p:spPr>
          <a:xfrm>
            <a:off x="395536" y="0"/>
            <a:ext cx="8568952" cy="830997"/>
          </a:xfrm>
          <a:prstGeom prst="rect">
            <a:avLst/>
          </a:prstGeom>
          <a:noFill/>
        </p:spPr>
        <p:txBody>
          <a:bodyPr wrap="square" rtlCol="0">
            <a:spAutoFit/>
          </a:bodyPr>
          <a:lstStyle/>
          <a:p>
            <a:r>
              <a:rPr lang="en-NZ" dirty="0" smtClean="0"/>
              <a:t>Locate the music file you wish to use on your computer or usb drive. Then click open.</a:t>
            </a:r>
            <a:endParaRPr lang="en-NZ" dirty="0"/>
          </a:p>
        </p:txBody>
      </p:sp>
      <p:cxnSp>
        <p:nvCxnSpPr>
          <p:cNvPr id="5" name="Straight Arrow Connector 4"/>
          <p:cNvCxnSpPr/>
          <p:nvPr/>
        </p:nvCxnSpPr>
        <p:spPr bwMode="auto">
          <a:xfrm rot="16200000" flipH="1">
            <a:off x="323528" y="1196752"/>
            <a:ext cx="2808312" cy="108012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7" name="Straight Arrow Connector 6"/>
          <p:cNvCxnSpPr/>
          <p:nvPr/>
        </p:nvCxnSpPr>
        <p:spPr bwMode="auto">
          <a:xfrm rot="16200000" flipH="1">
            <a:off x="1115616" y="2204864"/>
            <a:ext cx="4608512" cy="172819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8" name="Date Placeholder 7"/>
          <p:cNvSpPr>
            <a:spLocks noGrp="1"/>
          </p:cNvSpPr>
          <p:nvPr>
            <p:ph type="dt" sz="half" idx="10"/>
          </p:nvPr>
        </p:nvSpPr>
        <p:spPr/>
        <p:txBody>
          <a:bodyPr/>
          <a:lstStyle/>
          <a:p>
            <a:endParaRPr lang="en-NZ" dirty="0"/>
          </a:p>
        </p:txBody>
      </p:sp>
      <p:sp>
        <p:nvSpPr>
          <p:cNvPr id="9" name="Footer Placeholder 8"/>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289620" y="1404268"/>
            <a:ext cx="8556104" cy="5347565"/>
          </a:xfrm>
          <a:prstGeom prst="rect">
            <a:avLst/>
          </a:prstGeom>
          <a:noFill/>
          <a:ln w="9525">
            <a:noFill/>
            <a:miter lim="800000"/>
            <a:headEnd/>
            <a:tailEnd/>
          </a:ln>
        </p:spPr>
      </p:pic>
      <p:sp>
        <p:nvSpPr>
          <p:cNvPr id="3" name="TextBox 2"/>
          <p:cNvSpPr txBox="1"/>
          <p:nvPr/>
        </p:nvSpPr>
        <p:spPr>
          <a:xfrm>
            <a:off x="251520" y="0"/>
            <a:ext cx="8712968" cy="1200329"/>
          </a:xfrm>
          <a:prstGeom prst="rect">
            <a:avLst/>
          </a:prstGeom>
          <a:noFill/>
        </p:spPr>
        <p:txBody>
          <a:bodyPr wrap="square" rtlCol="0">
            <a:spAutoFit/>
          </a:bodyPr>
          <a:lstStyle/>
          <a:p>
            <a:r>
              <a:rPr lang="en-NZ" dirty="0" smtClean="0"/>
              <a:t>Once the music is showing on your timeline: press the play button in the preview to listen to sound levels of you voice and background music.</a:t>
            </a:r>
            <a:endParaRPr lang="en-NZ" dirty="0"/>
          </a:p>
        </p:txBody>
      </p:sp>
      <p:sp>
        <p:nvSpPr>
          <p:cNvPr id="4" name="Date Placeholder 3"/>
          <p:cNvSpPr>
            <a:spLocks noGrp="1"/>
          </p:cNvSpPr>
          <p:nvPr>
            <p:ph type="dt" sz="half" idx="10"/>
          </p:nvPr>
        </p:nvSpPr>
        <p:spPr/>
        <p:txBody>
          <a:bodyPr/>
          <a:lstStyle/>
          <a:p>
            <a:endParaRPr lang="en-NZ" dirty="0"/>
          </a:p>
        </p:txBody>
      </p:sp>
      <p:sp>
        <p:nvSpPr>
          <p:cNvPr id="5" name="Footer Placeholder 4"/>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260028" y="1547411"/>
            <a:ext cx="8496944" cy="5310590"/>
          </a:xfrm>
          <a:prstGeom prst="rect">
            <a:avLst/>
          </a:prstGeom>
          <a:noFill/>
          <a:ln w="9525">
            <a:noFill/>
            <a:miter lim="800000"/>
            <a:headEnd/>
            <a:tailEnd/>
          </a:ln>
        </p:spPr>
      </p:pic>
      <p:sp>
        <p:nvSpPr>
          <p:cNvPr id="3" name="TextBox 2"/>
          <p:cNvSpPr txBox="1"/>
          <p:nvPr/>
        </p:nvSpPr>
        <p:spPr>
          <a:xfrm>
            <a:off x="251520" y="0"/>
            <a:ext cx="8712968" cy="1200329"/>
          </a:xfrm>
          <a:prstGeom prst="rect">
            <a:avLst/>
          </a:prstGeom>
          <a:noFill/>
        </p:spPr>
        <p:txBody>
          <a:bodyPr wrap="square" rtlCol="0">
            <a:spAutoFit/>
          </a:bodyPr>
          <a:lstStyle/>
          <a:p>
            <a:r>
              <a:rPr lang="en-NZ" dirty="0" smtClean="0"/>
              <a:t>Click on the Music Tool tab. </a:t>
            </a:r>
          </a:p>
          <a:p>
            <a:r>
              <a:rPr lang="en-NZ" dirty="0" smtClean="0"/>
              <a:t>Here you can adjust music volume, fade in and fade out. The volume is important as you do not want the music to over power your voice.</a:t>
            </a:r>
            <a:endParaRPr lang="en-NZ" dirty="0"/>
          </a:p>
        </p:txBody>
      </p:sp>
      <p:sp>
        <p:nvSpPr>
          <p:cNvPr id="4" name="Date Placeholder 3"/>
          <p:cNvSpPr>
            <a:spLocks noGrp="1"/>
          </p:cNvSpPr>
          <p:nvPr>
            <p:ph type="dt" sz="half" idx="10"/>
          </p:nvPr>
        </p:nvSpPr>
        <p:spPr/>
        <p:txBody>
          <a:bodyPr/>
          <a:lstStyle/>
          <a:p>
            <a:endParaRPr lang="en-NZ" dirty="0"/>
          </a:p>
        </p:txBody>
      </p:sp>
      <p:sp>
        <p:nvSpPr>
          <p:cNvPr id="5" name="Footer Placeholder 4"/>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88640"/>
            <a:ext cx="8208912" cy="1200329"/>
          </a:xfrm>
          <a:prstGeom prst="rect">
            <a:avLst/>
          </a:prstGeom>
          <a:noFill/>
        </p:spPr>
        <p:txBody>
          <a:bodyPr wrap="square" rtlCol="0">
            <a:spAutoFit/>
          </a:bodyPr>
          <a:lstStyle/>
          <a:p>
            <a:r>
              <a:rPr lang="en-NZ" dirty="0" smtClean="0"/>
              <a:t>At the heart of each digital story is your script and “voice.”</a:t>
            </a:r>
          </a:p>
          <a:p>
            <a:r>
              <a:rPr lang="en-NZ" dirty="0" smtClean="0"/>
              <a:t>You now need to have your script ready: with each image tagged with your spoken script: This is your storyboard.</a:t>
            </a:r>
            <a:endParaRPr lang="en-NZ" dirty="0"/>
          </a:p>
        </p:txBody>
      </p:sp>
      <p:graphicFrame>
        <p:nvGraphicFramePr>
          <p:cNvPr id="3" name="Table 2"/>
          <p:cNvGraphicFramePr>
            <a:graphicFrameLocks noGrp="1"/>
          </p:cNvGraphicFramePr>
          <p:nvPr/>
        </p:nvGraphicFramePr>
        <p:xfrm>
          <a:off x="1524000" y="1397000"/>
          <a:ext cx="6096000" cy="4768305"/>
        </p:xfrm>
        <a:graphic>
          <a:graphicData uri="http://schemas.openxmlformats.org/drawingml/2006/table">
            <a:tbl>
              <a:tblPr firstRow="1" bandRow="1">
                <a:tableStyleId>{5C22544A-7EE6-4342-B048-85BDC9FD1C3A}</a:tableStyleId>
              </a:tblPr>
              <a:tblGrid>
                <a:gridCol w="3048000"/>
                <a:gridCol w="3048000"/>
              </a:tblGrid>
              <a:tr h="1589435">
                <a:tc>
                  <a:txBody>
                    <a:bodyPr/>
                    <a:lstStyle/>
                    <a:p>
                      <a:r>
                        <a:rPr lang="en-NZ" dirty="0" smtClean="0"/>
                        <a:t>The iron dinosaur</a:t>
                      </a:r>
                      <a:r>
                        <a:rPr lang="en-NZ" baseline="0" dirty="0" smtClean="0"/>
                        <a:t> bit into the brick</a:t>
                      </a:r>
                      <a:endParaRPr lang="en-NZ" dirty="0"/>
                    </a:p>
                  </a:txBody>
                  <a:tcPr/>
                </a:tc>
                <a:tc>
                  <a:txBody>
                    <a:bodyPr/>
                    <a:lstStyle/>
                    <a:p>
                      <a:endParaRPr lang="en-NZ" dirty="0"/>
                    </a:p>
                  </a:txBody>
                  <a:tcPr/>
                </a:tc>
              </a:tr>
              <a:tr h="1589435">
                <a:tc>
                  <a:txBody>
                    <a:bodyPr/>
                    <a:lstStyle/>
                    <a:p>
                      <a:r>
                        <a:rPr lang="en-NZ" dirty="0" smtClean="0"/>
                        <a:t>Calm before</a:t>
                      </a:r>
                      <a:r>
                        <a:rPr lang="en-NZ" baseline="0" dirty="0" smtClean="0"/>
                        <a:t> the storm</a:t>
                      </a:r>
                      <a:endParaRPr lang="en-NZ" dirty="0"/>
                    </a:p>
                  </a:txBody>
                  <a:tcPr/>
                </a:tc>
                <a:tc>
                  <a:txBody>
                    <a:bodyPr/>
                    <a:lstStyle/>
                    <a:p>
                      <a:endParaRPr lang="en-NZ" dirty="0"/>
                    </a:p>
                  </a:txBody>
                  <a:tcPr/>
                </a:tc>
              </a:tr>
              <a:tr h="1589435">
                <a:tc>
                  <a:txBody>
                    <a:bodyPr/>
                    <a:lstStyle/>
                    <a:p>
                      <a:r>
                        <a:rPr lang="en-NZ" dirty="0" smtClean="0"/>
                        <a:t>Keeping the dust</a:t>
                      </a:r>
                      <a:r>
                        <a:rPr lang="en-NZ" baseline="0" dirty="0" smtClean="0"/>
                        <a:t> down.</a:t>
                      </a:r>
                      <a:endParaRPr lang="en-NZ" dirty="0"/>
                    </a:p>
                  </a:txBody>
                  <a:tcPr/>
                </a:tc>
                <a:tc>
                  <a:txBody>
                    <a:bodyPr/>
                    <a:lstStyle/>
                    <a:p>
                      <a:endParaRPr lang="en-NZ" dirty="0"/>
                    </a:p>
                  </a:txBody>
                  <a:tcPr/>
                </a:tc>
              </a:tr>
            </a:tbl>
          </a:graphicData>
        </a:graphic>
      </p:graphicFrame>
      <p:pic>
        <p:nvPicPr>
          <p:cNvPr id="4" name="Picture 3" descr="demoltionFblock 2009 002 - Copy.JPG"/>
          <p:cNvPicPr>
            <a:picLocks noChangeAspect="1"/>
          </p:cNvPicPr>
          <p:nvPr/>
        </p:nvPicPr>
        <p:blipFill>
          <a:blip r:embed="rId2" cstate="print"/>
          <a:stretch>
            <a:fillRect/>
          </a:stretch>
        </p:blipFill>
        <p:spPr>
          <a:xfrm>
            <a:off x="5004048" y="1484784"/>
            <a:ext cx="1800200" cy="1350150"/>
          </a:xfrm>
          <a:prstGeom prst="rect">
            <a:avLst/>
          </a:prstGeom>
        </p:spPr>
      </p:pic>
      <p:pic>
        <p:nvPicPr>
          <p:cNvPr id="5" name="Picture 4" descr="demoltionFblock 2009 001 - Copy.JPG"/>
          <p:cNvPicPr>
            <a:picLocks noChangeAspect="1"/>
          </p:cNvPicPr>
          <p:nvPr/>
        </p:nvPicPr>
        <p:blipFill>
          <a:blip r:embed="rId3" cstate="print"/>
          <a:stretch>
            <a:fillRect/>
          </a:stretch>
        </p:blipFill>
        <p:spPr>
          <a:xfrm>
            <a:off x="5076056" y="3068960"/>
            <a:ext cx="1913632" cy="1435224"/>
          </a:xfrm>
          <a:prstGeom prst="rect">
            <a:avLst/>
          </a:prstGeom>
        </p:spPr>
      </p:pic>
      <p:pic>
        <p:nvPicPr>
          <p:cNvPr id="6" name="Picture 5" descr="demoltionFblock 2009 013.JPG"/>
          <p:cNvPicPr>
            <a:picLocks noChangeAspect="1"/>
          </p:cNvPicPr>
          <p:nvPr/>
        </p:nvPicPr>
        <p:blipFill>
          <a:blip r:embed="rId4" cstate="print"/>
          <a:stretch>
            <a:fillRect/>
          </a:stretch>
        </p:blipFill>
        <p:spPr>
          <a:xfrm>
            <a:off x="5580112" y="4725144"/>
            <a:ext cx="1044116" cy="1392155"/>
          </a:xfrm>
          <a:prstGeom prst="rect">
            <a:avLst/>
          </a:prstGeom>
        </p:spPr>
      </p:pic>
      <p:sp>
        <p:nvSpPr>
          <p:cNvPr id="7" name="Date Placeholder 6"/>
          <p:cNvSpPr>
            <a:spLocks noGrp="1"/>
          </p:cNvSpPr>
          <p:nvPr>
            <p:ph type="dt" sz="half" idx="10"/>
          </p:nvPr>
        </p:nvSpPr>
        <p:spPr/>
        <p:txBody>
          <a:bodyPr/>
          <a:lstStyle/>
          <a:p>
            <a:endParaRPr lang="en-NZ" dirty="0"/>
          </a:p>
        </p:txBody>
      </p:sp>
      <p:sp>
        <p:nvSpPr>
          <p:cNvPr id="8" name="Footer Placeholder 7"/>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NZ" dirty="0"/>
          </a:p>
        </p:txBody>
      </p:sp>
      <p:sp>
        <p:nvSpPr>
          <p:cNvPr id="3" name="Footer Placeholder 2"/>
          <p:cNvSpPr>
            <a:spLocks noGrp="1"/>
          </p:cNvSpPr>
          <p:nvPr>
            <p:ph type="ftr" sz="quarter" idx="11"/>
          </p:nvPr>
        </p:nvSpPr>
        <p:spPr/>
        <p:txBody>
          <a:bodyPr/>
          <a:lstStyle/>
          <a:p>
            <a:endParaRPr lang="en-NZ" dirty="0"/>
          </a:p>
        </p:txBody>
      </p:sp>
      <p:pic>
        <p:nvPicPr>
          <p:cNvPr id="8194" name="Picture 2"/>
          <p:cNvPicPr>
            <a:picLocks noChangeAspect="1" noChangeArrowheads="1"/>
          </p:cNvPicPr>
          <p:nvPr/>
        </p:nvPicPr>
        <p:blipFill>
          <a:blip r:embed="rId2" cstate="print"/>
          <a:srcRect/>
          <a:stretch>
            <a:fillRect/>
          </a:stretch>
        </p:blipFill>
        <p:spPr bwMode="auto">
          <a:xfrm>
            <a:off x="442020" y="2060848"/>
            <a:ext cx="8388424" cy="4216601"/>
          </a:xfrm>
          <a:prstGeom prst="rect">
            <a:avLst/>
          </a:prstGeom>
          <a:noFill/>
          <a:ln w="9525">
            <a:noFill/>
            <a:miter lim="800000"/>
            <a:headEnd/>
            <a:tailEnd/>
          </a:ln>
        </p:spPr>
      </p:pic>
      <p:sp>
        <p:nvSpPr>
          <p:cNvPr id="5" name="TextBox 4"/>
          <p:cNvSpPr txBox="1"/>
          <p:nvPr/>
        </p:nvSpPr>
        <p:spPr>
          <a:xfrm>
            <a:off x="251520" y="692696"/>
            <a:ext cx="8640960" cy="830997"/>
          </a:xfrm>
          <a:prstGeom prst="rect">
            <a:avLst/>
          </a:prstGeom>
          <a:noFill/>
        </p:spPr>
        <p:txBody>
          <a:bodyPr wrap="square" rtlCol="0">
            <a:spAutoFit/>
          </a:bodyPr>
          <a:lstStyle/>
          <a:p>
            <a:r>
              <a:rPr lang="en-NZ" dirty="0" smtClean="0"/>
              <a:t>Here I click on the video tab and adjust the voice volume up, then click on the music tools and turn down the music track volume.</a:t>
            </a:r>
            <a:endParaRPr lang="en-NZ"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323528" y="1623265"/>
            <a:ext cx="8375576" cy="5234735"/>
          </a:xfrm>
          <a:prstGeom prst="rect">
            <a:avLst/>
          </a:prstGeom>
          <a:noFill/>
          <a:ln w="9525">
            <a:noFill/>
            <a:miter lim="800000"/>
            <a:headEnd/>
            <a:tailEnd/>
          </a:ln>
        </p:spPr>
      </p:pic>
      <p:sp>
        <p:nvSpPr>
          <p:cNvPr id="3" name="TextBox 2"/>
          <p:cNvSpPr txBox="1"/>
          <p:nvPr/>
        </p:nvSpPr>
        <p:spPr>
          <a:xfrm>
            <a:off x="179512" y="0"/>
            <a:ext cx="8784976" cy="830997"/>
          </a:xfrm>
          <a:prstGeom prst="rect">
            <a:avLst/>
          </a:prstGeom>
          <a:noFill/>
        </p:spPr>
        <p:txBody>
          <a:bodyPr wrap="square" rtlCol="0">
            <a:spAutoFit/>
          </a:bodyPr>
          <a:lstStyle/>
          <a:p>
            <a:r>
              <a:rPr lang="en-NZ" dirty="0" smtClean="0"/>
              <a:t>Publishing: go to the Publish tab and then choose your format and render your movie again, this time with the background music.</a:t>
            </a:r>
            <a:endParaRPr lang="en-NZ" dirty="0"/>
          </a:p>
        </p:txBody>
      </p:sp>
      <p:sp>
        <p:nvSpPr>
          <p:cNvPr id="4" name="Date Placeholder 3"/>
          <p:cNvSpPr>
            <a:spLocks noGrp="1"/>
          </p:cNvSpPr>
          <p:nvPr>
            <p:ph type="dt" sz="half" idx="10"/>
          </p:nvPr>
        </p:nvSpPr>
        <p:spPr/>
        <p:txBody>
          <a:bodyPr/>
          <a:lstStyle/>
          <a:p>
            <a:endParaRPr lang="en-NZ" dirty="0"/>
          </a:p>
        </p:txBody>
      </p:sp>
      <p:sp>
        <p:nvSpPr>
          <p:cNvPr id="5" name="Footer Placeholder 4"/>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467544" y="1705245"/>
            <a:ext cx="8244408" cy="5152755"/>
          </a:xfrm>
          <a:prstGeom prst="rect">
            <a:avLst/>
          </a:prstGeom>
          <a:noFill/>
          <a:ln w="9525">
            <a:noFill/>
            <a:miter lim="800000"/>
            <a:headEnd/>
            <a:tailEnd/>
          </a:ln>
        </p:spPr>
      </p:pic>
      <p:sp>
        <p:nvSpPr>
          <p:cNvPr id="3" name="TextBox 2"/>
          <p:cNvSpPr txBox="1"/>
          <p:nvPr/>
        </p:nvSpPr>
        <p:spPr>
          <a:xfrm>
            <a:off x="179512" y="332656"/>
            <a:ext cx="8712968" cy="830997"/>
          </a:xfrm>
          <a:prstGeom prst="rect">
            <a:avLst/>
          </a:prstGeom>
          <a:noFill/>
        </p:spPr>
        <p:txBody>
          <a:bodyPr wrap="square" rtlCol="0">
            <a:spAutoFit/>
          </a:bodyPr>
          <a:lstStyle/>
          <a:p>
            <a:r>
              <a:rPr lang="en-NZ" dirty="0" smtClean="0"/>
              <a:t>You can also burn your digital story movie to a DVD using the computer’s DVD burning software.</a:t>
            </a:r>
            <a:endParaRPr lang="en-NZ" dirty="0"/>
          </a:p>
        </p:txBody>
      </p:sp>
      <p:cxnSp>
        <p:nvCxnSpPr>
          <p:cNvPr id="5" name="Straight Arrow Connector 4"/>
          <p:cNvCxnSpPr/>
          <p:nvPr/>
        </p:nvCxnSpPr>
        <p:spPr bwMode="auto">
          <a:xfrm rot="5400000">
            <a:off x="1727684" y="1232756"/>
            <a:ext cx="1080120" cy="72008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endParaRPr lang="en-NZ" dirty="0"/>
          </a:p>
        </p:txBody>
      </p:sp>
      <p:sp>
        <p:nvSpPr>
          <p:cNvPr id="7" name="Footer Placeholder 6"/>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hphs.dist113.org/services/technology/PublishingImages/Digital%20Storytelling.jpg"/>
          <p:cNvPicPr>
            <a:picLocks noChangeAspect="1" noChangeArrowheads="1"/>
          </p:cNvPicPr>
          <p:nvPr/>
        </p:nvPicPr>
        <p:blipFill>
          <a:blip r:embed="rId2" cstate="print"/>
          <a:srcRect/>
          <a:stretch>
            <a:fillRect/>
          </a:stretch>
        </p:blipFill>
        <p:spPr bwMode="auto">
          <a:xfrm>
            <a:off x="1907704" y="0"/>
            <a:ext cx="4824536" cy="6059312"/>
          </a:xfrm>
          <a:prstGeom prst="rect">
            <a:avLst/>
          </a:prstGeom>
          <a:noFill/>
        </p:spPr>
      </p:pic>
      <p:sp>
        <p:nvSpPr>
          <p:cNvPr id="2" name="Title 1"/>
          <p:cNvSpPr>
            <a:spLocks noGrp="1"/>
          </p:cNvSpPr>
          <p:nvPr>
            <p:ph type="title"/>
          </p:nvPr>
        </p:nvSpPr>
        <p:spPr>
          <a:xfrm>
            <a:off x="539552" y="2132856"/>
            <a:ext cx="7772400" cy="1143000"/>
          </a:xfrm>
        </p:spPr>
        <p:txBody>
          <a:bodyPr/>
          <a:lstStyle/>
          <a:p>
            <a:r>
              <a:rPr lang="en-NZ" dirty="0" smtClean="0"/>
              <a:t>Enjoy your digital story</a:t>
            </a:r>
            <a:endParaRPr lang="en-NZ" dirty="0"/>
          </a:p>
        </p:txBody>
      </p:sp>
      <p:sp>
        <p:nvSpPr>
          <p:cNvPr id="5" name="Date Placeholder 4"/>
          <p:cNvSpPr>
            <a:spLocks noGrp="1"/>
          </p:cNvSpPr>
          <p:nvPr>
            <p:ph type="dt" sz="half" idx="10"/>
          </p:nvPr>
        </p:nvSpPr>
        <p:spPr/>
        <p:txBody>
          <a:bodyPr/>
          <a:lstStyle/>
          <a:p>
            <a:endParaRPr lang="en-NZ" dirty="0"/>
          </a:p>
        </p:txBody>
      </p:sp>
      <p:sp>
        <p:nvSpPr>
          <p:cNvPr id="6" name="Footer Placeholder 5"/>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39552" y="1710693"/>
            <a:ext cx="8154144" cy="5096340"/>
          </a:xfrm>
          <a:prstGeom prst="rect">
            <a:avLst/>
          </a:prstGeom>
          <a:noFill/>
          <a:ln w="9525">
            <a:noFill/>
            <a:miter lim="800000"/>
            <a:headEnd/>
            <a:tailEnd/>
          </a:ln>
        </p:spPr>
      </p:pic>
      <p:sp>
        <p:nvSpPr>
          <p:cNvPr id="5" name="TextBox 4"/>
          <p:cNvSpPr txBox="1"/>
          <p:nvPr/>
        </p:nvSpPr>
        <p:spPr>
          <a:xfrm>
            <a:off x="179512" y="548680"/>
            <a:ext cx="8964488" cy="830997"/>
          </a:xfrm>
          <a:prstGeom prst="rect">
            <a:avLst/>
          </a:prstGeom>
          <a:noFill/>
        </p:spPr>
        <p:txBody>
          <a:bodyPr wrap="square" rtlCol="0">
            <a:spAutoFit/>
          </a:bodyPr>
          <a:lstStyle/>
          <a:p>
            <a:r>
              <a:rPr lang="en-NZ" dirty="0" smtClean="0"/>
              <a:t>Go to start programmes and click on the folder called Windows live.</a:t>
            </a:r>
          </a:p>
          <a:p>
            <a:r>
              <a:rPr lang="en-NZ" dirty="0" smtClean="0"/>
              <a:t>Then click on Windows Live Movie Maker.</a:t>
            </a:r>
            <a:endParaRPr lang="en-NZ" dirty="0"/>
          </a:p>
        </p:txBody>
      </p:sp>
      <p:cxnSp>
        <p:nvCxnSpPr>
          <p:cNvPr id="7" name="Straight Arrow Connector 6"/>
          <p:cNvCxnSpPr/>
          <p:nvPr/>
        </p:nvCxnSpPr>
        <p:spPr bwMode="auto">
          <a:xfrm rot="5400000">
            <a:off x="287524" y="2096852"/>
            <a:ext cx="4752528" cy="309634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endParaRPr lang="en-NZ" dirty="0"/>
          </a:p>
        </p:txBody>
      </p:sp>
      <p:sp>
        <p:nvSpPr>
          <p:cNvPr id="8" name="Footer Placeholder 7"/>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67544" y="1844824"/>
            <a:ext cx="7884368" cy="4927730"/>
          </a:xfrm>
          <a:prstGeom prst="rect">
            <a:avLst/>
          </a:prstGeom>
          <a:noFill/>
          <a:ln w="9525">
            <a:noFill/>
            <a:miter lim="800000"/>
            <a:headEnd/>
            <a:tailEnd/>
          </a:ln>
        </p:spPr>
      </p:pic>
      <p:sp>
        <p:nvSpPr>
          <p:cNvPr id="5" name="TextBox 4"/>
          <p:cNvSpPr txBox="1"/>
          <p:nvPr/>
        </p:nvSpPr>
        <p:spPr>
          <a:xfrm>
            <a:off x="251520" y="116632"/>
            <a:ext cx="8640960" cy="830997"/>
          </a:xfrm>
          <a:prstGeom prst="rect">
            <a:avLst/>
          </a:prstGeom>
          <a:noFill/>
        </p:spPr>
        <p:txBody>
          <a:bodyPr wrap="square" rtlCol="0">
            <a:spAutoFit/>
          </a:bodyPr>
          <a:lstStyle/>
          <a:p>
            <a:r>
              <a:rPr lang="en-NZ" dirty="0" smtClean="0"/>
              <a:t>This is the Windows Live Interface: It is designed using tabs like most Microsoft 2007 software. </a:t>
            </a:r>
            <a:endParaRPr lang="en-NZ" dirty="0"/>
          </a:p>
        </p:txBody>
      </p:sp>
      <p:sp>
        <p:nvSpPr>
          <p:cNvPr id="4" name="Date Placeholder 3"/>
          <p:cNvSpPr>
            <a:spLocks noGrp="1"/>
          </p:cNvSpPr>
          <p:nvPr>
            <p:ph type="dt" sz="half" idx="10"/>
          </p:nvPr>
        </p:nvSpPr>
        <p:spPr/>
        <p:txBody>
          <a:bodyPr/>
          <a:lstStyle/>
          <a:p>
            <a:endParaRPr lang="en-NZ" dirty="0"/>
          </a:p>
        </p:txBody>
      </p:sp>
      <p:sp>
        <p:nvSpPr>
          <p:cNvPr id="6" name="Footer Placeholder 5"/>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395536" y="1700808"/>
            <a:ext cx="7884368" cy="4927730"/>
          </a:xfrm>
          <a:prstGeom prst="rect">
            <a:avLst/>
          </a:prstGeom>
          <a:noFill/>
          <a:ln w="9525">
            <a:noFill/>
            <a:miter lim="800000"/>
            <a:headEnd/>
            <a:tailEnd/>
          </a:ln>
        </p:spPr>
      </p:pic>
      <p:sp>
        <p:nvSpPr>
          <p:cNvPr id="5" name="TextBox 4"/>
          <p:cNvSpPr txBox="1"/>
          <p:nvPr/>
        </p:nvSpPr>
        <p:spPr>
          <a:xfrm>
            <a:off x="179512" y="116632"/>
            <a:ext cx="8856984" cy="1569660"/>
          </a:xfrm>
          <a:prstGeom prst="rect">
            <a:avLst/>
          </a:prstGeom>
          <a:noFill/>
        </p:spPr>
        <p:txBody>
          <a:bodyPr wrap="square" rtlCol="0">
            <a:spAutoFit/>
          </a:bodyPr>
          <a:lstStyle/>
          <a:p>
            <a:r>
              <a:rPr lang="en-NZ" dirty="0" smtClean="0"/>
              <a:t>The Home tab. This allows you to add photos initially for your digital story. Ideally the photos you intend using should be located on your desktop or My Documents of your computer.</a:t>
            </a:r>
          </a:p>
          <a:p>
            <a:endParaRPr lang="en-NZ" dirty="0"/>
          </a:p>
        </p:txBody>
      </p:sp>
      <p:sp>
        <p:nvSpPr>
          <p:cNvPr id="6" name="Date Placeholder 5"/>
          <p:cNvSpPr>
            <a:spLocks noGrp="1"/>
          </p:cNvSpPr>
          <p:nvPr>
            <p:ph type="dt" sz="half" idx="10"/>
          </p:nvPr>
        </p:nvSpPr>
        <p:spPr/>
        <p:txBody>
          <a:bodyPr/>
          <a:lstStyle/>
          <a:p>
            <a:endParaRPr lang="en-NZ" dirty="0"/>
          </a:p>
        </p:txBody>
      </p:sp>
      <p:sp>
        <p:nvSpPr>
          <p:cNvPr id="7" name="Footer Placeholder 6"/>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467544" y="1844824"/>
            <a:ext cx="7884368" cy="4927730"/>
          </a:xfrm>
          <a:prstGeom prst="rect">
            <a:avLst/>
          </a:prstGeom>
          <a:noFill/>
          <a:ln w="9525">
            <a:noFill/>
            <a:miter lim="800000"/>
            <a:headEnd/>
            <a:tailEnd/>
          </a:ln>
        </p:spPr>
      </p:pic>
      <p:sp>
        <p:nvSpPr>
          <p:cNvPr id="5" name="TextBox 4"/>
          <p:cNvSpPr txBox="1"/>
          <p:nvPr/>
        </p:nvSpPr>
        <p:spPr>
          <a:xfrm>
            <a:off x="179512" y="0"/>
            <a:ext cx="8784976" cy="830997"/>
          </a:xfrm>
          <a:prstGeom prst="rect">
            <a:avLst/>
          </a:prstGeom>
          <a:noFill/>
        </p:spPr>
        <p:txBody>
          <a:bodyPr wrap="square" rtlCol="0">
            <a:spAutoFit/>
          </a:bodyPr>
          <a:lstStyle/>
          <a:p>
            <a:r>
              <a:rPr lang="en-NZ" dirty="0" smtClean="0"/>
              <a:t>Click on the Add videos and photos button. This will allow you to add your digital story photos into the movie software.</a:t>
            </a:r>
            <a:endParaRPr lang="en-NZ" dirty="0"/>
          </a:p>
        </p:txBody>
      </p:sp>
      <p:cxnSp>
        <p:nvCxnSpPr>
          <p:cNvPr id="7" name="Straight Arrow Connector 6"/>
          <p:cNvCxnSpPr/>
          <p:nvPr/>
        </p:nvCxnSpPr>
        <p:spPr bwMode="auto">
          <a:xfrm rot="16200000" flipH="1">
            <a:off x="215516" y="1160748"/>
            <a:ext cx="1728192" cy="7200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6" name="Date Placeholder 5"/>
          <p:cNvSpPr>
            <a:spLocks noGrp="1"/>
          </p:cNvSpPr>
          <p:nvPr>
            <p:ph type="dt" sz="half" idx="10"/>
          </p:nvPr>
        </p:nvSpPr>
        <p:spPr/>
        <p:txBody>
          <a:bodyPr/>
          <a:lstStyle/>
          <a:p>
            <a:endParaRPr lang="en-NZ" dirty="0"/>
          </a:p>
        </p:txBody>
      </p:sp>
      <p:sp>
        <p:nvSpPr>
          <p:cNvPr id="8" name="Footer Placeholder 7"/>
          <p:cNvSpPr>
            <a:spLocks noGrp="1"/>
          </p:cNvSpPr>
          <p:nvPr>
            <p:ph type="ftr" sz="quarter" idx="11"/>
          </p:nvPr>
        </p:nvSpPr>
        <p:spPr/>
        <p:txBody>
          <a:bodyPr/>
          <a:lstStyle/>
          <a:p>
            <a:endParaRPr lang="en-NZ"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NZ" sz="2400" b="0" i="0" u="none" strike="noStrike" cap="none" normalizeH="0" baseline="0" smtClean="0">
            <a:ln>
              <a:noFill/>
            </a:ln>
            <a:solidFill>
              <a:schemeClr val="tx1"/>
            </a:solidFill>
            <a:effectLst/>
            <a:latin typeface="Times New Roman"/>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NZ" sz="2400" b="0" i="0" u="none" strike="noStrike" cap="none" normalizeH="0" baseline="0" smtClean="0">
            <a:ln>
              <a:noFill/>
            </a:ln>
            <a:solidFill>
              <a:schemeClr val="tx1"/>
            </a:solidFill>
            <a:effectLst/>
            <a:latin typeface="Times New Roman"/>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1335</TotalTime>
  <Words>1640</Words>
  <Application>Microsoft Office PowerPoint</Application>
  <PresentationFormat>On-screen Show (4:3)</PresentationFormat>
  <Paragraphs>116</Paragraphs>
  <Slides>53</Slides>
  <Notes>0</Notes>
  <HiddenSlides>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blank</vt:lpstr>
      <vt:lpstr>Graduate Diploma of Information Technology in Education</vt:lpstr>
      <vt:lpstr>Tutors  Malcolm Roberts and Bob Bottomley and part-timer Heath Sawyer.</vt:lpstr>
      <vt:lpstr>Grad Dip of IT in Ed</vt:lpstr>
      <vt:lpstr>Digital Storytelling Malcolm Roberts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AutoMovie does…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Enjoy your digital story</vt:lpstr>
    </vt:vector>
  </TitlesOfParts>
  <Company>Wintec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Malcolm Roberts</dc:creator>
  <cp:lastModifiedBy>Malcolm Roberts</cp:lastModifiedBy>
  <cp:revision>42</cp:revision>
  <dcterms:created xsi:type="dcterms:W3CDTF">2010-09-20T02:58:09Z</dcterms:created>
  <dcterms:modified xsi:type="dcterms:W3CDTF">2011-11-22T21:43:43Z</dcterms:modified>
</cp:coreProperties>
</file>