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slides/slide8.xml" ContentType="application/vnd.openxmlformats-officedocument.presentationml.slide+xml"/>
  <Override PartName="/ppt/slides/slide49.xml" ContentType="application/vnd.openxmlformats-officedocument.presentationml.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9"/>
  </p:notesMasterIdLst>
  <p:sldIdLst>
    <p:sldId id="256" r:id="rId2"/>
    <p:sldId id="259" r:id="rId3"/>
    <p:sldId id="257" r:id="rId4"/>
    <p:sldId id="258"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Lst>
  <p:sldSz cx="9144000" cy="6858000" type="screen4x3"/>
  <p:notesSz cx="6858000" cy="9144000"/>
  <p:defaultTextStyle>
    <a:defPPr>
      <a:defRPr lang="en-NZ"/>
    </a:defPPr>
    <a:lvl1pPr algn="l" rtl="0" eaLnBrk="0" fontAlgn="base" hangingPunct="0">
      <a:spcBef>
        <a:spcPct val="0"/>
      </a:spcBef>
      <a:spcAft>
        <a:spcPct val="0"/>
      </a:spcAft>
      <a:defRPr sz="2400" kern="1200">
        <a:solidFill>
          <a:schemeClr val="tx1"/>
        </a:solidFill>
        <a:latin typeface="Times New Roman"/>
        <a:ea typeface="+mn-ea"/>
        <a:cs typeface="+mn-cs"/>
      </a:defRPr>
    </a:lvl1pPr>
    <a:lvl2pPr marL="457200" algn="l" rtl="0" eaLnBrk="0" fontAlgn="base" hangingPunct="0">
      <a:spcBef>
        <a:spcPct val="0"/>
      </a:spcBef>
      <a:spcAft>
        <a:spcPct val="0"/>
      </a:spcAft>
      <a:defRPr sz="2400" kern="1200">
        <a:solidFill>
          <a:schemeClr val="tx1"/>
        </a:solidFill>
        <a:latin typeface="Times New Roman"/>
        <a:ea typeface="+mn-ea"/>
        <a:cs typeface="+mn-cs"/>
      </a:defRPr>
    </a:lvl2pPr>
    <a:lvl3pPr marL="914400" algn="l" rtl="0" eaLnBrk="0" fontAlgn="base" hangingPunct="0">
      <a:spcBef>
        <a:spcPct val="0"/>
      </a:spcBef>
      <a:spcAft>
        <a:spcPct val="0"/>
      </a:spcAft>
      <a:defRPr sz="2400" kern="1200">
        <a:solidFill>
          <a:schemeClr val="tx1"/>
        </a:solidFill>
        <a:latin typeface="Times New Roman"/>
        <a:ea typeface="+mn-ea"/>
        <a:cs typeface="+mn-cs"/>
      </a:defRPr>
    </a:lvl3pPr>
    <a:lvl4pPr marL="1371600" algn="l" rtl="0" eaLnBrk="0" fontAlgn="base" hangingPunct="0">
      <a:spcBef>
        <a:spcPct val="0"/>
      </a:spcBef>
      <a:spcAft>
        <a:spcPct val="0"/>
      </a:spcAft>
      <a:defRPr sz="2400" kern="1200">
        <a:solidFill>
          <a:schemeClr val="tx1"/>
        </a:solidFill>
        <a:latin typeface="Times New Roman"/>
        <a:ea typeface="+mn-ea"/>
        <a:cs typeface="+mn-cs"/>
      </a:defRPr>
    </a:lvl4pPr>
    <a:lvl5pPr marL="1828800" algn="l" rtl="0" eaLnBrk="0" fontAlgn="base" hangingPunct="0">
      <a:spcBef>
        <a:spcPct val="0"/>
      </a:spcBef>
      <a:spcAft>
        <a:spcPct val="0"/>
      </a:spcAft>
      <a:defRPr sz="2400" kern="1200">
        <a:solidFill>
          <a:schemeClr val="tx1"/>
        </a:solidFill>
        <a:latin typeface="Times New Roman"/>
        <a:ea typeface="+mn-ea"/>
        <a:cs typeface="+mn-cs"/>
      </a:defRPr>
    </a:lvl5pPr>
    <a:lvl6pPr marL="2286000" algn="l" defTabSz="914400" rtl="0" eaLnBrk="1" latinLnBrk="0" hangingPunct="1">
      <a:defRPr sz="2400" kern="1200">
        <a:solidFill>
          <a:schemeClr val="tx1"/>
        </a:solidFill>
        <a:latin typeface="Times New Roman"/>
        <a:ea typeface="+mn-ea"/>
        <a:cs typeface="+mn-cs"/>
      </a:defRPr>
    </a:lvl6pPr>
    <a:lvl7pPr marL="2743200" algn="l" defTabSz="914400" rtl="0" eaLnBrk="1" latinLnBrk="0" hangingPunct="1">
      <a:defRPr sz="2400" kern="1200">
        <a:solidFill>
          <a:schemeClr val="tx1"/>
        </a:solidFill>
        <a:latin typeface="Times New Roman"/>
        <a:ea typeface="+mn-ea"/>
        <a:cs typeface="+mn-cs"/>
      </a:defRPr>
    </a:lvl7pPr>
    <a:lvl8pPr marL="3200400" algn="l" defTabSz="914400" rtl="0" eaLnBrk="1" latinLnBrk="0" hangingPunct="1">
      <a:defRPr sz="2400" kern="1200">
        <a:solidFill>
          <a:schemeClr val="tx1"/>
        </a:solidFill>
        <a:latin typeface="Times New Roman"/>
        <a:ea typeface="+mn-ea"/>
        <a:cs typeface="+mn-cs"/>
      </a:defRPr>
    </a:lvl8pPr>
    <a:lvl9pPr marL="3657600" algn="l" defTabSz="914400" rtl="0" eaLnBrk="1" latinLnBrk="0" hangingPunct="1">
      <a:defRPr sz="2400" kern="1200">
        <a:solidFill>
          <a:schemeClr val="tx1"/>
        </a:solidFill>
        <a:latin typeface="Times New Roman"/>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34" autoAdjust="0"/>
    <p:restoredTop sz="94706" autoAdjust="0"/>
  </p:normalViewPr>
  <p:slideViewPr>
    <p:cSldViewPr>
      <p:cViewPr varScale="1">
        <p:scale>
          <a:sx n="75" d="100"/>
          <a:sy n="75" d="100"/>
        </p:scale>
        <p:origin x="-1002" y="-8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5766"/>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NZ"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5712527-8ABE-47E9-8024-BEC546CDD771}" type="datetimeFigureOut">
              <a:rPr lang="en-NZ" smtClean="0"/>
              <a:t>22/09/2010</a:t>
            </a:fld>
            <a:endParaRPr lang="en-NZ"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NZ"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NZ"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EF67B9E-B099-4A87-BB7C-2C7E585DF3E0}" type="slidenum">
              <a:rPr lang="en-NZ" smtClean="0"/>
              <a:t>‹#›</a:t>
            </a:fld>
            <a:endParaRPr lang="en-NZ"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NZ"/>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NZ"/>
          </a:p>
        </p:txBody>
      </p:sp>
      <p:sp>
        <p:nvSpPr>
          <p:cNvPr id="4" name="Date Placeholder 3"/>
          <p:cNvSpPr>
            <a:spLocks noGrp="1"/>
          </p:cNvSpPr>
          <p:nvPr>
            <p:ph type="dt" sz="half" idx="10"/>
          </p:nvPr>
        </p:nvSpPr>
        <p:spPr/>
        <p:txBody>
          <a:bodyPr/>
          <a:lstStyle>
            <a:lvl1pPr>
              <a:defRPr/>
            </a:lvl1pPr>
          </a:lstStyle>
          <a:p>
            <a:r>
              <a:rPr lang="en-US" dirty="0" smtClean="0"/>
              <a:t>Sept 2010</a:t>
            </a:r>
            <a:endParaRPr lang="en-NZ" dirty="0"/>
          </a:p>
        </p:txBody>
      </p:sp>
      <p:sp>
        <p:nvSpPr>
          <p:cNvPr id="5" name="Footer Placeholder 4"/>
          <p:cNvSpPr>
            <a:spLocks noGrp="1"/>
          </p:cNvSpPr>
          <p:nvPr>
            <p:ph type="ftr" sz="quarter" idx="11"/>
          </p:nvPr>
        </p:nvSpPr>
        <p:spPr/>
        <p:txBody>
          <a:bodyPr/>
          <a:lstStyle>
            <a:lvl1pPr>
              <a:defRPr/>
            </a:lvl1pPr>
          </a:lstStyle>
          <a:p>
            <a:r>
              <a:rPr lang="en-NZ" dirty="0" smtClean="0"/>
              <a:t>Malcolm Roberts Waikato Institute of Technology </a:t>
            </a:r>
            <a:endParaRPr lang="en-NZ" dirty="0"/>
          </a:p>
        </p:txBody>
      </p:sp>
      <p:sp>
        <p:nvSpPr>
          <p:cNvPr id="6" name="Slide Number Placeholder 5"/>
          <p:cNvSpPr>
            <a:spLocks noGrp="1"/>
          </p:cNvSpPr>
          <p:nvPr>
            <p:ph type="sldNum" sz="quarter" idx="12"/>
          </p:nvPr>
        </p:nvSpPr>
        <p:spPr/>
        <p:txBody>
          <a:bodyPr/>
          <a:lstStyle>
            <a:lvl1pPr>
              <a:defRPr/>
            </a:lvl1pPr>
          </a:lstStyle>
          <a:p>
            <a:fld id="{1CA4B57A-9F35-48B8-9CF1-FA31DB8EF3DA}" type="slidenum">
              <a:rPr lang="en-NZ"/>
              <a:pPr/>
              <a:t>‹#›</a:t>
            </a:fld>
            <a:endParaRPr lang="en-NZ"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10"/>
          </p:nvPr>
        </p:nvSpPr>
        <p:spPr/>
        <p:txBody>
          <a:bodyPr/>
          <a:lstStyle>
            <a:lvl1pPr>
              <a:defRPr/>
            </a:lvl1pPr>
          </a:lstStyle>
          <a:p>
            <a:r>
              <a:rPr lang="en-US" dirty="0" smtClean="0"/>
              <a:t>Sept 2010</a:t>
            </a:r>
            <a:endParaRPr lang="en-NZ" dirty="0"/>
          </a:p>
        </p:txBody>
      </p:sp>
      <p:sp>
        <p:nvSpPr>
          <p:cNvPr id="5" name="Footer Placeholder 4"/>
          <p:cNvSpPr>
            <a:spLocks noGrp="1"/>
          </p:cNvSpPr>
          <p:nvPr>
            <p:ph type="ftr" sz="quarter" idx="11"/>
          </p:nvPr>
        </p:nvSpPr>
        <p:spPr/>
        <p:txBody>
          <a:bodyPr/>
          <a:lstStyle>
            <a:lvl1pPr>
              <a:defRPr/>
            </a:lvl1pPr>
          </a:lstStyle>
          <a:p>
            <a:r>
              <a:rPr lang="en-NZ" dirty="0" smtClean="0"/>
              <a:t>Malcolm Roberts Waikato Institute of Technology </a:t>
            </a:r>
            <a:endParaRPr lang="en-NZ" dirty="0"/>
          </a:p>
        </p:txBody>
      </p:sp>
      <p:sp>
        <p:nvSpPr>
          <p:cNvPr id="6" name="Slide Number Placeholder 5"/>
          <p:cNvSpPr>
            <a:spLocks noGrp="1"/>
          </p:cNvSpPr>
          <p:nvPr>
            <p:ph type="sldNum" sz="quarter" idx="12"/>
          </p:nvPr>
        </p:nvSpPr>
        <p:spPr/>
        <p:txBody>
          <a:bodyPr/>
          <a:lstStyle>
            <a:lvl1pPr>
              <a:defRPr/>
            </a:lvl1pPr>
          </a:lstStyle>
          <a:p>
            <a:fld id="{4B8C6365-C945-4338-8669-C0D73E461530}" type="slidenum">
              <a:rPr lang="en-NZ"/>
              <a:pPr/>
              <a:t>‹#›</a:t>
            </a:fld>
            <a:endParaRPr lang="en-NZ"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NZ"/>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10"/>
          </p:nvPr>
        </p:nvSpPr>
        <p:spPr/>
        <p:txBody>
          <a:bodyPr/>
          <a:lstStyle>
            <a:lvl1pPr>
              <a:defRPr/>
            </a:lvl1pPr>
          </a:lstStyle>
          <a:p>
            <a:r>
              <a:rPr lang="en-US" dirty="0" smtClean="0"/>
              <a:t>Sept 2010</a:t>
            </a:r>
            <a:endParaRPr lang="en-NZ" dirty="0"/>
          </a:p>
        </p:txBody>
      </p:sp>
      <p:sp>
        <p:nvSpPr>
          <p:cNvPr id="5" name="Footer Placeholder 4"/>
          <p:cNvSpPr>
            <a:spLocks noGrp="1"/>
          </p:cNvSpPr>
          <p:nvPr>
            <p:ph type="ftr" sz="quarter" idx="11"/>
          </p:nvPr>
        </p:nvSpPr>
        <p:spPr/>
        <p:txBody>
          <a:bodyPr/>
          <a:lstStyle>
            <a:lvl1pPr>
              <a:defRPr/>
            </a:lvl1pPr>
          </a:lstStyle>
          <a:p>
            <a:r>
              <a:rPr lang="en-NZ" dirty="0" smtClean="0"/>
              <a:t>Malcolm Roberts Waikato Institute of Technology </a:t>
            </a:r>
            <a:endParaRPr lang="en-NZ" dirty="0"/>
          </a:p>
        </p:txBody>
      </p:sp>
      <p:sp>
        <p:nvSpPr>
          <p:cNvPr id="6" name="Slide Number Placeholder 5"/>
          <p:cNvSpPr>
            <a:spLocks noGrp="1"/>
          </p:cNvSpPr>
          <p:nvPr>
            <p:ph type="sldNum" sz="quarter" idx="12"/>
          </p:nvPr>
        </p:nvSpPr>
        <p:spPr/>
        <p:txBody>
          <a:bodyPr/>
          <a:lstStyle>
            <a:lvl1pPr>
              <a:defRPr/>
            </a:lvl1pPr>
          </a:lstStyle>
          <a:p>
            <a:fld id="{4EE59EF5-DBCA-4CE0-9FD1-CDF6C3906F54}" type="slidenum">
              <a:rPr lang="en-NZ"/>
              <a:pPr/>
              <a:t>‹#›</a:t>
            </a:fld>
            <a:endParaRPr lang="en-NZ"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10"/>
          </p:nvPr>
        </p:nvSpPr>
        <p:spPr/>
        <p:txBody>
          <a:bodyPr/>
          <a:lstStyle>
            <a:lvl1pPr>
              <a:defRPr/>
            </a:lvl1pPr>
          </a:lstStyle>
          <a:p>
            <a:r>
              <a:rPr lang="en-US" dirty="0" smtClean="0"/>
              <a:t>Sept 2010</a:t>
            </a:r>
            <a:endParaRPr lang="en-NZ" dirty="0"/>
          </a:p>
        </p:txBody>
      </p:sp>
      <p:sp>
        <p:nvSpPr>
          <p:cNvPr id="5" name="Footer Placeholder 4"/>
          <p:cNvSpPr>
            <a:spLocks noGrp="1"/>
          </p:cNvSpPr>
          <p:nvPr>
            <p:ph type="ftr" sz="quarter" idx="11"/>
          </p:nvPr>
        </p:nvSpPr>
        <p:spPr/>
        <p:txBody>
          <a:bodyPr/>
          <a:lstStyle>
            <a:lvl1pPr>
              <a:defRPr/>
            </a:lvl1pPr>
          </a:lstStyle>
          <a:p>
            <a:r>
              <a:rPr lang="en-NZ" dirty="0" smtClean="0"/>
              <a:t>Malcolm Roberts Waikato Institute of Technology </a:t>
            </a:r>
            <a:endParaRPr lang="en-NZ" dirty="0"/>
          </a:p>
        </p:txBody>
      </p:sp>
      <p:sp>
        <p:nvSpPr>
          <p:cNvPr id="6" name="Slide Number Placeholder 5"/>
          <p:cNvSpPr>
            <a:spLocks noGrp="1"/>
          </p:cNvSpPr>
          <p:nvPr>
            <p:ph type="sldNum" sz="quarter" idx="12"/>
          </p:nvPr>
        </p:nvSpPr>
        <p:spPr/>
        <p:txBody>
          <a:bodyPr/>
          <a:lstStyle>
            <a:lvl1pPr>
              <a:defRPr/>
            </a:lvl1pPr>
          </a:lstStyle>
          <a:p>
            <a:fld id="{3CA3D2B4-354F-440F-8D95-8CA1C71148EC}" type="slidenum">
              <a:rPr lang="en-NZ"/>
              <a:pPr/>
              <a:t>‹#›</a:t>
            </a:fld>
            <a:endParaRPr lang="en-NZ"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NZ"/>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r>
              <a:rPr lang="en-US" dirty="0" smtClean="0"/>
              <a:t>Sept 2010</a:t>
            </a:r>
            <a:endParaRPr lang="en-NZ" dirty="0"/>
          </a:p>
        </p:txBody>
      </p:sp>
      <p:sp>
        <p:nvSpPr>
          <p:cNvPr id="5" name="Footer Placeholder 4"/>
          <p:cNvSpPr>
            <a:spLocks noGrp="1"/>
          </p:cNvSpPr>
          <p:nvPr>
            <p:ph type="ftr" sz="quarter" idx="11"/>
          </p:nvPr>
        </p:nvSpPr>
        <p:spPr/>
        <p:txBody>
          <a:bodyPr/>
          <a:lstStyle>
            <a:lvl1pPr>
              <a:defRPr/>
            </a:lvl1pPr>
          </a:lstStyle>
          <a:p>
            <a:r>
              <a:rPr lang="en-NZ" dirty="0" smtClean="0"/>
              <a:t>Malcolm Roberts Waikato Institute of Technology </a:t>
            </a:r>
            <a:endParaRPr lang="en-NZ" dirty="0"/>
          </a:p>
        </p:txBody>
      </p:sp>
      <p:sp>
        <p:nvSpPr>
          <p:cNvPr id="6" name="Slide Number Placeholder 5"/>
          <p:cNvSpPr>
            <a:spLocks noGrp="1"/>
          </p:cNvSpPr>
          <p:nvPr>
            <p:ph type="sldNum" sz="quarter" idx="12"/>
          </p:nvPr>
        </p:nvSpPr>
        <p:spPr/>
        <p:txBody>
          <a:bodyPr/>
          <a:lstStyle>
            <a:lvl1pPr>
              <a:defRPr/>
            </a:lvl1pPr>
          </a:lstStyle>
          <a:p>
            <a:fld id="{F018DF54-B4F3-479F-84EE-A1DD92CC2C86}" type="slidenum">
              <a:rPr lang="en-NZ"/>
              <a:pPr/>
              <a:t>‹#›</a:t>
            </a:fld>
            <a:endParaRPr lang="en-NZ"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5" name="Date Placeholder 4"/>
          <p:cNvSpPr>
            <a:spLocks noGrp="1"/>
          </p:cNvSpPr>
          <p:nvPr>
            <p:ph type="dt" sz="half" idx="10"/>
          </p:nvPr>
        </p:nvSpPr>
        <p:spPr/>
        <p:txBody>
          <a:bodyPr/>
          <a:lstStyle>
            <a:lvl1pPr>
              <a:defRPr/>
            </a:lvl1pPr>
          </a:lstStyle>
          <a:p>
            <a:r>
              <a:rPr lang="en-US" dirty="0" smtClean="0"/>
              <a:t>Sept 2010</a:t>
            </a:r>
            <a:endParaRPr lang="en-NZ" dirty="0"/>
          </a:p>
        </p:txBody>
      </p:sp>
      <p:sp>
        <p:nvSpPr>
          <p:cNvPr id="6" name="Footer Placeholder 5"/>
          <p:cNvSpPr>
            <a:spLocks noGrp="1"/>
          </p:cNvSpPr>
          <p:nvPr>
            <p:ph type="ftr" sz="quarter" idx="11"/>
          </p:nvPr>
        </p:nvSpPr>
        <p:spPr/>
        <p:txBody>
          <a:bodyPr/>
          <a:lstStyle>
            <a:lvl1pPr>
              <a:defRPr/>
            </a:lvl1pPr>
          </a:lstStyle>
          <a:p>
            <a:r>
              <a:rPr lang="en-NZ" dirty="0" smtClean="0"/>
              <a:t>Malcolm Roberts Waikato Institute of Technology </a:t>
            </a:r>
            <a:endParaRPr lang="en-NZ" dirty="0"/>
          </a:p>
        </p:txBody>
      </p:sp>
      <p:sp>
        <p:nvSpPr>
          <p:cNvPr id="7" name="Slide Number Placeholder 6"/>
          <p:cNvSpPr>
            <a:spLocks noGrp="1"/>
          </p:cNvSpPr>
          <p:nvPr>
            <p:ph type="sldNum" sz="quarter" idx="12"/>
          </p:nvPr>
        </p:nvSpPr>
        <p:spPr/>
        <p:txBody>
          <a:bodyPr/>
          <a:lstStyle>
            <a:lvl1pPr>
              <a:defRPr/>
            </a:lvl1pPr>
          </a:lstStyle>
          <a:p>
            <a:fld id="{BC08E31A-2386-4929-8EF5-2DCC298BA0DB}" type="slidenum">
              <a:rPr lang="en-NZ"/>
              <a:pPr/>
              <a:t>‹#›</a:t>
            </a:fld>
            <a:endParaRPr lang="en-NZ"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NZ"/>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7" name="Date Placeholder 6"/>
          <p:cNvSpPr>
            <a:spLocks noGrp="1"/>
          </p:cNvSpPr>
          <p:nvPr>
            <p:ph type="dt" sz="half" idx="10"/>
          </p:nvPr>
        </p:nvSpPr>
        <p:spPr/>
        <p:txBody>
          <a:bodyPr/>
          <a:lstStyle>
            <a:lvl1pPr>
              <a:defRPr/>
            </a:lvl1pPr>
          </a:lstStyle>
          <a:p>
            <a:r>
              <a:rPr lang="en-US" dirty="0" smtClean="0"/>
              <a:t>Sept 2010</a:t>
            </a:r>
            <a:endParaRPr lang="en-NZ" dirty="0"/>
          </a:p>
        </p:txBody>
      </p:sp>
      <p:sp>
        <p:nvSpPr>
          <p:cNvPr id="8" name="Footer Placeholder 7"/>
          <p:cNvSpPr>
            <a:spLocks noGrp="1"/>
          </p:cNvSpPr>
          <p:nvPr>
            <p:ph type="ftr" sz="quarter" idx="11"/>
          </p:nvPr>
        </p:nvSpPr>
        <p:spPr/>
        <p:txBody>
          <a:bodyPr/>
          <a:lstStyle>
            <a:lvl1pPr>
              <a:defRPr/>
            </a:lvl1pPr>
          </a:lstStyle>
          <a:p>
            <a:r>
              <a:rPr lang="en-NZ" dirty="0" smtClean="0"/>
              <a:t>Malcolm Roberts Waikato Institute of Technology </a:t>
            </a:r>
            <a:endParaRPr lang="en-NZ" dirty="0"/>
          </a:p>
        </p:txBody>
      </p:sp>
      <p:sp>
        <p:nvSpPr>
          <p:cNvPr id="9" name="Slide Number Placeholder 8"/>
          <p:cNvSpPr>
            <a:spLocks noGrp="1"/>
          </p:cNvSpPr>
          <p:nvPr>
            <p:ph type="sldNum" sz="quarter" idx="12"/>
          </p:nvPr>
        </p:nvSpPr>
        <p:spPr/>
        <p:txBody>
          <a:bodyPr/>
          <a:lstStyle>
            <a:lvl1pPr>
              <a:defRPr/>
            </a:lvl1pPr>
          </a:lstStyle>
          <a:p>
            <a:fld id="{8901375B-5ADA-4F13-B5B1-6B147CEC0298}" type="slidenum">
              <a:rPr lang="en-NZ"/>
              <a:pPr/>
              <a:t>‹#›</a:t>
            </a:fld>
            <a:endParaRPr lang="en-NZ"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Date Placeholder 2"/>
          <p:cNvSpPr>
            <a:spLocks noGrp="1"/>
          </p:cNvSpPr>
          <p:nvPr>
            <p:ph type="dt" sz="half" idx="10"/>
          </p:nvPr>
        </p:nvSpPr>
        <p:spPr/>
        <p:txBody>
          <a:bodyPr/>
          <a:lstStyle>
            <a:lvl1pPr>
              <a:defRPr/>
            </a:lvl1pPr>
          </a:lstStyle>
          <a:p>
            <a:r>
              <a:rPr lang="en-US" dirty="0" smtClean="0"/>
              <a:t>Sept 2010</a:t>
            </a:r>
            <a:endParaRPr lang="en-NZ" dirty="0"/>
          </a:p>
        </p:txBody>
      </p:sp>
      <p:sp>
        <p:nvSpPr>
          <p:cNvPr id="4" name="Footer Placeholder 3"/>
          <p:cNvSpPr>
            <a:spLocks noGrp="1"/>
          </p:cNvSpPr>
          <p:nvPr>
            <p:ph type="ftr" sz="quarter" idx="11"/>
          </p:nvPr>
        </p:nvSpPr>
        <p:spPr/>
        <p:txBody>
          <a:bodyPr/>
          <a:lstStyle>
            <a:lvl1pPr>
              <a:defRPr/>
            </a:lvl1pPr>
          </a:lstStyle>
          <a:p>
            <a:r>
              <a:rPr lang="en-NZ" dirty="0" smtClean="0"/>
              <a:t>Malcolm Roberts Waikato Institute of Technology </a:t>
            </a:r>
            <a:endParaRPr lang="en-NZ" dirty="0"/>
          </a:p>
        </p:txBody>
      </p:sp>
      <p:sp>
        <p:nvSpPr>
          <p:cNvPr id="5" name="Slide Number Placeholder 4"/>
          <p:cNvSpPr>
            <a:spLocks noGrp="1"/>
          </p:cNvSpPr>
          <p:nvPr>
            <p:ph type="sldNum" sz="quarter" idx="12"/>
          </p:nvPr>
        </p:nvSpPr>
        <p:spPr/>
        <p:txBody>
          <a:bodyPr/>
          <a:lstStyle>
            <a:lvl1pPr>
              <a:defRPr/>
            </a:lvl1pPr>
          </a:lstStyle>
          <a:p>
            <a:fld id="{5FD02AB2-0933-4E51-9F5F-66A297661AC2}" type="slidenum">
              <a:rPr lang="en-NZ"/>
              <a:pPr/>
              <a:t>‹#›</a:t>
            </a:fld>
            <a:endParaRPr lang="en-NZ"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r>
              <a:rPr lang="en-US" dirty="0" smtClean="0"/>
              <a:t>Sept 2010</a:t>
            </a:r>
            <a:endParaRPr lang="en-NZ" dirty="0"/>
          </a:p>
        </p:txBody>
      </p:sp>
      <p:sp>
        <p:nvSpPr>
          <p:cNvPr id="3" name="Footer Placeholder 2"/>
          <p:cNvSpPr>
            <a:spLocks noGrp="1"/>
          </p:cNvSpPr>
          <p:nvPr>
            <p:ph type="ftr" sz="quarter" idx="11"/>
          </p:nvPr>
        </p:nvSpPr>
        <p:spPr/>
        <p:txBody>
          <a:bodyPr/>
          <a:lstStyle>
            <a:lvl1pPr>
              <a:defRPr/>
            </a:lvl1pPr>
          </a:lstStyle>
          <a:p>
            <a:r>
              <a:rPr lang="en-NZ" dirty="0" smtClean="0"/>
              <a:t>Malcolm Roberts Waikato Institute of Technology </a:t>
            </a:r>
            <a:endParaRPr lang="en-NZ" dirty="0"/>
          </a:p>
        </p:txBody>
      </p:sp>
      <p:sp>
        <p:nvSpPr>
          <p:cNvPr id="4" name="Slide Number Placeholder 3"/>
          <p:cNvSpPr>
            <a:spLocks noGrp="1"/>
          </p:cNvSpPr>
          <p:nvPr>
            <p:ph type="sldNum" sz="quarter" idx="12"/>
          </p:nvPr>
        </p:nvSpPr>
        <p:spPr/>
        <p:txBody>
          <a:bodyPr/>
          <a:lstStyle>
            <a:lvl1pPr>
              <a:defRPr/>
            </a:lvl1pPr>
          </a:lstStyle>
          <a:p>
            <a:fld id="{118B13A1-D620-475B-8BDC-B721D980F489}" type="slidenum">
              <a:rPr lang="en-NZ"/>
              <a:pPr/>
              <a:t>‹#›</a:t>
            </a:fld>
            <a:endParaRPr lang="en-NZ"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NZ"/>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r>
              <a:rPr lang="en-US" dirty="0" smtClean="0"/>
              <a:t>Sept 2010</a:t>
            </a:r>
            <a:endParaRPr lang="en-NZ" dirty="0"/>
          </a:p>
        </p:txBody>
      </p:sp>
      <p:sp>
        <p:nvSpPr>
          <p:cNvPr id="6" name="Footer Placeholder 5"/>
          <p:cNvSpPr>
            <a:spLocks noGrp="1"/>
          </p:cNvSpPr>
          <p:nvPr>
            <p:ph type="ftr" sz="quarter" idx="11"/>
          </p:nvPr>
        </p:nvSpPr>
        <p:spPr/>
        <p:txBody>
          <a:bodyPr/>
          <a:lstStyle>
            <a:lvl1pPr>
              <a:defRPr/>
            </a:lvl1pPr>
          </a:lstStyle>
          <a:p>
            <a:r>
              <a:rPr lang="en-NZ" dirty="0" smtClean="0"/>
              <a:t>Malcolm Roberts Waikato Institute of Technology </a:t>
            </a:r>
            <a:endParaRPr lang="en-NZ" dirty="0"/>
          </a:p>
        </p:txBody>
      </p:sp>
      <p:sp>
        <p:nvSpPr>
          <p:cNvPr id="7" name="Slide Number Placeholder 6"/>
          <p:cNvSpPr>
            <a:spLocks noGrp="1"/>
          </p:cNvSpPr>
          <p:nvPr>
            <p:ph type="sldNum" sz="quarter" idx="12"/>
          </p:nvPr>
        </p:nvSpPr>
        <p:spPr/>
        <p:txBody>
          <a:bodyPr/>
          <a:lstStyle>
            <a:lvl1pPr>
              <a:defRPr/>
            </a:lvl1pPr>
          </a:lstStyle>
          <a:p>
            <a:fld id="{BBBD8AC3-62FC-4AED-924C-F831F14B0725}" type="slidenum">
              <a:rPr lang="en-NZ"/>
              <a:pPr/>
              <a:t>‹#›</a:t>
            </a:fld>
            <a:endParaRPr lang="en-NZ"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NZ"/>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NZ"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r>
              <a:rPr lang="en-US" dirty="0" smtClean="0"/>
              <a:t>Sept 2010</a:t>
            </a:r>
            <a:endParaRPr lang="en-NZ" dirty="0"/>
          </a:p>
        </p:txBody>
      </p:sp>
      <p:sp>
        <p:nvSpPr>
          <p:cNvPr id="6" name="Footer Placeholder 5"/>
          <p:cNvSpPr>
            <a:spLocks noGrp="1"/>
          </p:cNvSpPr>
          <p:nvPr>
            <p:ph type="ftr" sz="quarter" idx="11"/>
          </p:nvPr>
        </p:nvSpPr>
        <p:spPr/>
        <p:txBody>
          <a:bodyPr/>
          <a:lstStyle>
            <a:lvl1pPr>
              <a:defRPr/>
            </a:lvl1pPr>
          </a:lstStyle>
          <a:p>
            <a:r>
              <a:rPr lang="en-NZ" dirty="0" smtClean="0"/>
              <a:t>Malcolm Roberts Waikato Institute of Technology </a:t>
            </a:r>
            <a:endParaRPr lang="en-NZ" dirty="0"/>
          </a:p>
        </p:txBody>
      </p:sp>
      <p:sp>
        <p:nvSpPr>
          <p:cNvPr id="7" name="Slide Number Placeholder 6"/>
          <p:cNvSpPr>
            <a:spLocks noGrp="1"/>
          </p:cNvSpPr>
          <p:nvPr>
            <p:ph type="sldNum" sz="quarter" idx="12"/>
          </p:nvPr>
        </p:nvSpPr>
        <p:spPr/>
        <p:txBody>
          <a:bodyPr/>
          <a:lstStyle>
            <a:lvl1pPr>
              <a:defRPr/>
            </a:lvl1pPr>
          </a:lstStyle>
          <a:p>
            <a:fld id="{049DA33A-37A7-4817-BEDB-AA80AD1A9B18}" type="slidenum">
              <a:rPr lang="en-NZ"/>
              <a:pPr/>
              <a:t>‹#›</a:t>
            </a:fld>
            <a:endParaRPr lang="en-NZ"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NZ" smtClean="0"/>
          </a:p>
        </p:txBody>
      </p:sp>
      <p:sp>
        <p:nvSpPr>
          <p:cNvPr id="1027"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smtClean="0"/>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r>
              <a:rPr lang="en-US" dirty="0" smtClean="0"/>
              <a:t>Sept 2010</a:t>
            </a:r>
            <a:endParaRPr lang="en-NZ" dirty="0"/>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r>
              <a:rPr lang="en-NZ" dirty="0" smtClean="0"/>
              <a:t>Malcolm Roberts Waikato Institute of Technology </a:t>
            </a:r>
            <a:endParaRPr lang="en-NZ" dirty="0"/>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4DA489D8-BAC7-4A1C-BEBE-3D8F887951E2}" type="slidenum">
              <a:rPr lang="en-NZ"/>
              <a:pPr/>
              <a:t>‹#›</a:t>
            </a:fld>
            <a:endParaRPr lang="en-NZ"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Times New Roman"/>
        </a:defRPr>
      </a:lvl2pPr>
      <a:lvl3pPr algn="ctr" rtl="0" eaLnBrk="1" fontAlgn="base" hangingPunct="1">
        <a:spcBef>
          <a:spcPct val="0"/>
        </a:spcBef>
        <a:spcAft>
          <a:spcPct val="0"/>
        </a:spcAft>
        <a:defRPr sz="4400">
          <a:solidFill>
            <a:schemeClr val="tx2"/>
          </a:solidFill>
          <a:latin typeface="Times New Roman"/>
        </a:defRPr>
      </a:lvl3pPr>
      <a:lvl4pPr algn="ctr" rtl="0" eaLnBrk="1" fontAlgn="base" hangingPunct="1">
        <a:spcBef>
          <a:spcPct val="0"/>
        </a:spcBef>
        <a:spcAft>
          <a:spcPct val="0"/>
        </a:spcAft>
        <a:defRPr sz="4400">
          <a:solidFill>
            <a:schemeClr val="tx2"/>
          </a:solidFill>
          <a:latin typeface="Times New Roman"/>
        </a:defRPr>
      </a:lvl4pPr>
      <a:lvl5pPr algn="ctr" rtl="0" eaLnBrk="1" fontAlgn="base" hangingPunct="1">
        <a:spcBef>
          <a:spcPct val="0"/>
        </a:spcBef>
        <a:spcAft>
          <a:spcPct val="0"/>
        </a:spcAft>
        <a:defRPr sz="4400">
          <a:solidFill>
            <a:schemeClr val="tx2"/>
          </a:solidFill>
          <a:latin typeface="Times New Roman"/>
        </a:defRPr>
      </a:lvl5pPr>
      <a:lvl6pPr marL="457200" algn="ctr" rtl="0" eaLnBrk="1" fontAlgn="base" hangingPunct="1">
        <a:spcBef>
          <a:spcPct val="0"/>
        </a:spcBef>
        <a:spcAft>
          <a:spcPct val="0"/>
        </a:spcAft>
        <a:defRPr sz="4400">
          <a:solidFill>
            <a:schemeClr val="tx2"/>
          </a:solidFill>
          <a:latin typeface="Times New Roman"/>
        </a:defRPr>
      </a:lvl6pPr>
      <a:lvl7pPr marL="914400" algn="ctr" rtl="0" eaLnBrk="1" fontAlgn="base" hangingPunct="1">
        <a:spcBef>
          <a:spcPct val="0"/>
        </a:spcBef>
        <a:spcAft>
          <a:spcPct val="0"/>
        </a:spcAft>
        <a:defRPr sz="4400">
          <a:solidFill>
            <a:schemeClr val="tx2"/>
          </a:solidFill>
          <a:latin typeface="Times New Roman"/>
        </a:defRPr>
      </a:lvl7pPr>
      <a:lvl8pPr marL="1371600" algn="ctr" rtl="0" eaLnBrk="1" fontAlgn="base" hangingPunct="1">
        <a:spcBef>
          <a:spcPct val="0"/>
        </a:spcBef>
        <a:spcAft>
          <a:spcPct val="0"/>
        </a:spcAft>
        <a:defRPr sz="4400">
          <a:solidFill>
            <a:schemeClr val="tx2"/>
          </a:solidFill>
          <a:latin typeface="Times New Roman"/>
        </a:defRPr>
      </a:lvl8pPr>
      <a:lvl9pPr marL="1828800" algn="ctr" rtl="0" eaLnBrk="1" fontAlgn="base" hangingPunct="1">
        <a:spcBef>
          <a:spcPct val="0"/>
        </a:spcBef>
        <a:spcAft>
          <a:spcPct val="0"/>
        </a:spcAft>
        <a:defRPr sz="4400">
          <a:solidFill>
            <a:schemeClr val="tx2"/>
          </a:solidFill>
          <a:latin typeface="Times New Roman"/>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7.xml"/><Relationship Id="rId4" Type="http://schemas.openxmlformats.org/officeDocument/2006/relationships/image" Target="../media/image14.jpeg"/></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3568" y="2852936"/>
            <a:ext cx="7772400" cy="1470025"/>
          </a:xfrm>
        </p:spPr>
        <p:txBody>
          <a:bodyPr/>
          <a:lstStyle/>
          <a:p>
            <a:r>
              <a:rPr lang="en-NZ" dirty="0" smtClean="0"/>
              <a:t>Digital Storytelling</a:t>
            </a:r>
            <a:endParaRPr lang="en-NZ" dirty="0"/>
          </a:p>
        </p:txBody>
      </p:sp>
      <p:sp>
        <p:nvSpPr>
          <p:cNvPr id="3" name="Subtitle 2"/>
          <p:cNvSpPr>
            <a:spLocks noGrp="1"/>
          </p:cNvSpPr>
          <p:nvPr>
            <p:ph type="subTitle" idx="1"/>
          </p:nvPr>
        </p:nvSpPr>
        <p:spPr>
          <a:xfrm>
            <a:off x="1403648" y="4725144"/>
            <a:ext cx="6400800" cy="1752600"/>
          </a:xfrm>
        </p:spPr>
        <p:txBody>
          <a:bodyPr/>
          <a:lstStyle/>
          <a:p>
            <a:r>
              <a:rPr lang="en-NZ" dirty="0" smtClean="0"/>
              <a:t>Use of Windows Live Movie Maker to create a digital story.</a:t>
            </a:r>
            <a:endParaRPr lang="en-NZ" dirty="0"/>
          </a:p>
        </p:txBody>
      </p:sp>
      <p:pic>
        <p:nvPicPr>
          <p:cNvPr id="4" name="Picture 3" descr="Logo7.jpg"/>
          <p:cNvPicPr>
            <a:picLocks noChangeAspect="1"/>
          </p:cNvPicPr>
          <p:nvPr/>
        </p:nvPicPr>
        <p:blipFill>
          <a:blip r:embed="rId2" cstate="print"/>
          <a:stretch>
            <a:fillRect/>
          </a:stretch>
        </p:blipFill>
        <p:spPr>
          <a:xfrm>
            <a:off x="971600" y="0"/>
            <a:ext cx="6619875" cy="2152650"/>
          </a:xfrm>
          <a:prstGeom prst="rect">
            <a:avLst/>
          </a:prstGeom>
        </p:spPr>
      </p:pic>
      <p:sp>
        <p:nvSpPr>
          <p:cNvPr id="5" name="Date Placeholder 4"/>
          <p:cNvSpPr>
            <a:spLocks noGrp="1"/>
          </p:cNvSpPr>
          <p:nvPr>
            <p:ph type="dt" sz="half" idx="10"/>
          </p:nvPr>
        </p:nvSpPr>
        <p:spPr/>
        <p:txBody>
          <a:bodyPr/>
          <a:lstStyle/>
          <a:p>
            <a:r>
              <a:rPr lang="en-US" dirty="0" smtClean="0"/>
              <a:t>Sept 2010</a:t>
            </a:r>
            <a:endParaRPr lang="en-NZ" dirty="0"/>
          </a:p>
        </p:txBody>
      </p:sp>
      <p:sp>
        <p:nvSpPr>
          <p:cNvPr id="6" name="Footer Placeholder 5"/>
          <p:cNvSpPr>
            <a:spLocks noGrp="1"/>
          </p:cNvSpPr>
          <p:nvPr>
            <p:ph type="ftr" sz="quarter" idx="11"/>
          </p:nvPr>
        </p:nvSpPr>
        <p:spPr/>
        <p:txBody>
          <a:bodyPr/>
          <a:lstStyle/>
          <a:p>
            <a:r>
              <a:rPr lang="en-NZ" dirty="0" smtClean="0"/>
              <a:t>Malcolm Roberts Waikato Institute of Technology </a:t>
            </a:r>
            <a:endParaRPr lang="en-NZ"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cstate="print"/>
          <a:srcRect/>
          <a:stretch>
            <a:fillRect/>
          </a:stretch>
        </p:blipFill>
        <p:spPr bwMode="auto">
          <a:xfrm>
            <a:off x="395536" y="1705245"/>
            <a:ext cx="8244408" cy="5152755"/>
          </a:xfrm>
          <a:prstGeom prst="rect">
            <a:avLst/>
          </a:prstGeom>
          <a:noFill/>
          <a:ln w="9525">
            <a:noFill/>
            <a:miter lim="800000"/>
            <a:headEnd/>
            <a:tailEnd/>
          </a:ln>
        </p:spPr>
      </p:pic>
      <p:sp>
        <p:nvSpPr>
          <p:cNvPr id="3" name="TextBox 2"/>
          <p:cNvSpPr txBox="1"/>
          <p:nvPr/>
        </p:nvSpPr>
        <p:spPr>
          <a:xfrm>
            <a:off x="179512" y="260648"/>
            <a:ext cx="8712968" cy="830997"/>
          </a:xfrm>
          <a:prstGeom prst="rect">
            <a:avLst/>
          </a:prstGeom>
          <a:noFill/>
        </p:spPr>
        <p:txBody>
          <a:bodyPr wrap="square" rtlCol="0">
            <a:spAutoFit/>
          </a:bodyPr>
          <a:lstStyle/>
          <a:p>
            <a:r>
              <a:rPr lang="en-NZ" dirty="0" smtClean="0"/>
              <a:t>To alter the image duration: click on the Video Tool tab then adjust the time in the duration window.</a:t>
            </a:r>
            <a:endParaRPr lang="en-NZ" dirty="0"/>
          </a:p>
        </p:txBody>
      </p:sp>
      <p:cxnSp>
        <p:nvCxnSpPr>
          <p:cNvPr id="5" name="Straight Arrow Connector 4"/>
          <p:cNvCxnSpPr/>
          <p:nvPr/>
        </p:nvCxnSpPr>
        <p:spPr bwMode="auto">
          <a:xfrm rot="10800000" flipV="1">
            <a:off x="2555776" y="620688"/>
            <a:ext cx="2952328" cy="1008112"/>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cxnSp>
        <p:nvCxnSpPr>
          <p:cNvPr id="7" name="Straight Arrow Connector 6"/>
          <p:cNvCxnSpPr/>
          <p:nvPr/>
        </p:nvCxnSpPr>
        <p:spPr bwMode="auto">
          <a:xfrm rot="5400000">
            <a:off x="1475656" y="1412776"/>
            <a:ext cx="1152128" cy="288032"/>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sp>
        <p:nvSpPr>
          <p:cNvPr id="6" name="Date Placeholder 5"/>
          <p:cNvSpPr>
            <a:spLocks noGrp="1"/>
          </p:cNvSpPr>
          <p:nvPr>
            <p:ph type="dt" sz="half" idx="10"/>
          </p:nvPr>
        </p:nvSpPr>
        <p:spPr/>
        <p:txBody>
          <a:bodyPr/>
          <a:lstStyle/>
          <a:p>
            <a:r>
              <a:rPr lang="en-US" dirty="0" smtClean="0"/>
              <a:t>Sept 2010</a:t>
            </a:r>
            <a:endParaRPr lang="en-NZ" dirty="0"/>
          </a:p>
        </p:txBody>
      </p:sp>
      <p:sp>
        <p:nvSpPr>
          <p:cNvPr id="8" name="Footer Placeholder 7"/>
          <p:cNvSpPr>
            <a:spLocks noGrp="1"/>
          </p:cNvSpPr>
          <p:nvPr>
            <p:ph type="ftr" sz="quarter" idx="11"/>
          </p:nvPr>
        </p:nvSpPr>
        <p:spPr/>
        <p:txBody>
          <a:bodyPr/>
          <a:lstStyle/>
          <a:p>
            <a:r>
              <a:rPr lang="en-NZ" dirty="0" smtClean="0"/>
              <a:t>Malcolm Roberts Waikato Institute of Technology </a:t>
            </a:r>
            <a:endParaRPr lang="en-NZ"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cstate="print"/>
          <a:srcRect/>
          <a:stretch>
            <a:fillRect/>
          </a:stretch>
        </p:blipFill>
        <p:spPr bwMode="auto">
          <a:xfrm>
            <a:off x="0" y="0"/>
            <a:ext cx="16002000" cy="10001250"/>
          </a:xfrm>
          <a:prstGeom prst="rect">
            <a:avLst/>
          </a:prstGeom>
          <a:noFill/>
          <a:ln w="9525">
            <a:noFill/>
            <a:miter lim="800000"/>
            <a:headEnd/>
            <a:tailEnd/>
          </a:ln>
        </p:spPr>
      </p:pic>
      <p:sp>
        <p:nvSpPr>
          <p:cNvPr id="3" name="Date Placeholder 2"/>
          <p:cNvSpPr>
            <a:spLocks noGrp="1"/>
          </p:cNvSpPr>
          <p:nvPr>
            <p:ph type="dt" sz="half" idx="10"/>
          </p:nvPr>
        </p:nvSpPr>
        <p:spPr/>
        <p:txBody>
          <a:bodyPr/>
          <a:lstStyle/>
          <a:p>
            <a:r>
              <a:rPr lang="en-US" dirty="0" smtClean="0"/>
              <a:t>Sept 2010</a:t>
            </a:r>
            <a:endParaRPr lang="en-NZ" dirty="0"/>
          </a:p>
        </p:txBody>
      </p:sp>
      <p:sp>
        <p:nvSpPr>
          <p:cNvPr id="4" name="Footer Placeholder 3"/>
          <p:cNvSpPr>
            <a:spLocks noGrp="1"/>
          </p:cNvSpPr>
          <p:nvPr>
            <p:ph type="ftr" sz="quarter" idx="11"/>
          </p:nvPr>
        </p:nvSpPr>
        <p:spPr/>
        <p:txBody>
          <a:bodyPr/>
          <a:lstStyle/>
          <a:p>
            <a:r>
              <a:rPr lang="en-NZ" dirty="0" smtClean="0"/>
              <a:t>Malcolm Roberts Waikato Institute of Technology </a:t>
            </a:r>
            <a:endParaRPr lang="en-NZ"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cstate="print"/>
          <a:srcRect l="21832" r="-172" b="63013"/>
          <a:stretch>
            <a:fillRect/>
          </a:stretch>
        </p:blipFill>
        <p:spPr bwMode="auto">
          <a:xfrm>
            <a:off x="179512" y="3356992"/>
            <a:ext cx="8784976" cy="2592288"/>
          </a:xfrm>
          <a:prstGeom prst="rect">
            <a:avLst/>
          </a:prstGeom>
          <a:noFill/>
          <a:ln w="9525">
            <a:noFill/>
            <a:miter lim="800000"/>
            <a:headEnd/>
            <a:tailEnd/>
          </a:ln>
        </p:spPr>
      </p:pic>
      <p:sp>
        <p:nvSpPr>
          <p:cNvPr id="3" name="TextBox 2"/>
          <p:cNvSpPr txBox="1"/>
          <p:nvPr/>
        </p:nvSpPr>
        <p:spPr>
          <a:xfrm>
            <a:off x="539552" y="404664"/>
            <a:ext cx="8136904" cy="1200329"/>
          </a:xfrm>
          <a:prstGeom prst="rect">
            <a:avLst/>
          </a:prstGeom>
          <a:noFill/>
        </p:spPr>
        <p:txBody>
          <a:bodyPr wrap="square" rtlCol="0">
            <a:spAutoFit/>
          </a:bodyPr>
          <a:lstStyle/>
          <a:p>
            <a:r>
              <a:rPr lang="en-NZ" dirty="0" smtClean="0"/>
              <a:t>You next need to alter the order of images to suit your digital story in the moviemaker view. Just click on the image and drag to the desired location.</a:t>
            </a:r>
            <a:endParaRPr lang="en-NZ" dirty="0"/>
          </a:p>
        </p:txBody>
      </p:sp>
      <p:cxnSp>
        <p:nvCxnSpPr>
          <p:cNvPr id="5" name="Straight Arrow Connector 4"/>
          <p:cNvCxnSpPr/>
          <p:nvPr/>
        </p:nvCxnSpPr>
        <p:spPr bwMode="auto">
          <a:xfrm rot="5400000">
            <a:off x="1763688" y="1412776"/>
            <a:ext cx="3024336" cy="2592288"/>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sp>
        <p:nvSpPr>
          <p:cNvPr id="6" name="Date Placeholder 5"/>
          <p:cNvSpPr>
            <a:spLocks noGrp="1"/>
          </p:cNvSpPr>
          <p:nvPr>
            <p:ph type="dt" sz="half" idx="10"/>
          </p:nvPr>
        </p:nvSpPr>
        <p:spPr/>
        <p:txBody>
          <a:bodyPr/>
          <a:lstStyle/>
          <a:p>
            <a:r>
              <a:rPr lang="en-US" dirty="0" smtClean="0"/>
              <a:t>Sept 2010</a:t>
            </a:r>
            <a:endParaRPr lang="en-NZ" dirty="0"/>
          </a:p>
        </p:txBody>
      </p:sp>
      <p:sp>
        <p:nvSpPr>
          <p:cNvPr id="7" name="Footer Placeholder 6"/>
          <p:cNvSpPr>
            <a:spLocks noGrp="1"/>
          </p:cNvSpPr>
          <p:nvPr>
            <p:ph type="ftr" sz="quarter" idx="11"/>
          </p:nvPr>
        </p:nvSpPr>
        <p:spPr/>
        <p:txBody>
          <a:bodyPr/>
          <a:lstStyle/>
          <a:p>
            <a:r>
              <a:rPr lang="en-NZ" dirty="0" smtClean="0"/>
              <a:t>Malcolm Roberts Waikato Institute of Technology </a:t>
            </a:r>
            <a:endParaRPr lang="en-NZ"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cstate="print"/>
          <a:srcRect r="71306" b="63090"/>
          <a:stretch>
            <a:fillRect/>
          </a:stretch>
        </p:blipFill>
        <p:spPr bwMode="auto">
          <a:xfrm>
            <a:off x="251519" y="3573016"/>
            <a:ext cx="3761979" cy="3024336"/>
          </a:xfrm>
          <a:prstGeom prst="rect">
            <a:avLst/>
          </a:prstGeom>
          <a:noFill/>
          <a:ln w="9525">
            <a:noFill/>
            <a:miter lim="800000"/>
            <a:headEnd/>
            <a:tailEnd/>
          </a:ln>
        </p:spPr>
      </p:pic>
      <p:pic>
        <p:nvPicPr>
          <p:cNvPr id="11268" name="Picture 4"/>
          <p:cNvPicPr>
            <a:picLocks noChangeAspect="1" noChangeArrowheads="1"/>
          </p:cNvPicPr>
          <p:nvPr/>
        </p:nvPicPr>
        <p:blipFill>
          <a:blip r:embed="rId3" cstate="print"/>
          <a:srcRect r="69800" b="67053"/>
          <a:stretch>
            <a:fillRect/>
          </a:stretch>
        </p:blipFill>
        <p:spPr bwMode="auto">
          <a:xfrm>
            <a:off x="4211960" y="3509604"/>
            <a:ext cx="4832648" cy="3295128"/>
          </a:xfrm>
          <a:prstGeom prst="rect">
            <a:avLst/>
          </a:prstGeom>
          <a:noFill/>
          <a:ln w="9525">
            <a:noFill/>
            <a:miter lim="800000"/>
            <a:headEnd/>
            <a:tailEnd/>
          </a:ln>
        </p:spPr>
      </p:pic>
      <p:sp>
        <p:nvSpPr>
          <p:cNvPr id="5" name="TextBox 4"/>
          <p:cNvSpPr txBox="1"/>
          <p:nvPr/>
        </p:nvSpPr>
        <p:spPr>
          <a:xfrm>
            <a:off x="251520" y="1484784"/>
            <a:ext cx="3816424" cy="1569660"/>
          </a:xfrm>
          <a:prstGeom prst="rect">
            <a:avLst/>
          </a:prstGeom>
          <a:noFill/>
        </p:spPr>
        <p:txBody>
          <a:bodyPr wrap="square" rtlCol="0">
            <a:spAutoFit/>
          </a:bodyPr>
          <a:lstStyle/>
          <a:p>
            <a:r>
              <a:rPr lang="en-NZ" dirty="0" smtClean="0"/>
              <a:t>In the view tab you can adjust the size of the image icons to allow easy editing and change of order.</a:t>
            </a:r>
            <a:endParaRPr lang="en-NZ" dirty="0"/>
          </a:p>
        </p:txBody>
      </p:sp>
      <p:sp>
        <p:nvSpPr>
          <p:cNvPr id="6" name="TextBox 5"/>
          <p:cNvSpPr txBox="1"/>
          <p:nvPr/>
        </p:nvSpPr>
        <p:spPr>
          <a:xfrm>
            <a:off x="4211960" y="1412776"/>
            <a:ext cx="4752528" cy="1200329"/>
          </a:xfrm>
          <a:prstGeom prst="rect">
            <a:avLst/>
          </a:prstGeom>
          <a:noFill/>
        </p:spPr>
        <p:txBody>
          <a:bodyPr wrap="square" rtlCol="0">
            <a:spAutoFit/>
          </a:bodyPr>
          <a:lstStyle/>
          <a:p>
            <a:r>
              <a:rPr lang="en-NZ" dirty="0" smtClean="0"/>
              <a:t>If you are going to display on a widescreen </a:t>
            </a:r>
            <a:r>
              <a:rPr lang="en-NZ" dirty="0" smtClean="0"/>
              <a:t>TV </a:t>
            </a:r>
            <a:r>
              <a:rPr lang="en-NZ" dirty="0" smtClean="0"/>
              <a:t>choose the second option.</a:t>
            </a:r>
            <a:endParaRPr lang="en-NZ" dirty="0"/>
          </a:p>
        </p:txBody>
      </p:sp>
      <p:sp>
        <p:nvSpPr>
          <p:cNvPr id="7" name="TextBox 6"/>
          <p:cNvSpPr txBox="1"/>
          <p:nvPr/>
        </p:nvSpPr>
        <p:spPr>
          <a:xfrm>
            <a:off x="2627784" y="260648"/>
            <a:ext cx="5760640" cy="769441"/>
          </a:xfrm>
          <a:prstGeom prst="rect">
            <a:avLst/>
          </a:prstGeom>
          <a:noFill/>
        </p:spPr>
        <p:txBody>
          <a:bodyPr wrap="square" rtlCol="0">
            <a:spAutoFit/>
          </a:bodyPr>
          <a:lstStyle/>
          <a:p>
            <a:r>
              <a:rPr lang="en-NZ" sz="4400" dirty="0" smtClean="0"/>
              <a:t>View tab</a:t>
            </a:r>
            <a:endParaRPr lang="en-NZ" sz="4400" dirty="0"/>
          </a:p>
        </p:txBody>
      </p:sp>
      <p:sp>
        <p:nvSpPr>
          <p:cNvPr id="8" name="Date Placeholder 7"/>
          <p:cNvSpPr>
            <a:spLocks noGrp="1"/>
          </p:cNvSpPr>
          <p:nvPr>
            <p:ph type="dt" sz="half" idx="10"/>
          </p:nvPr>
        </p:nvSpPr>
        <p:spPr/>
        <p:txBody>
          <a:bodyPr/>
          <a:lstStyle/>
          <a:p>
            <a:r>
              <a:rPr lang="en-US" dirty="0" smtClean="0"/>
              <a:t>Sept 2010</a:t>
            </a:r>
            <a:endParaRPr lang="en-NZ" dirty="0"/>
          </a:p>
        </p:txBody>
      </p:sp>
      <p:sp>
        <p:nvSpPr>
          <p:cNvPr id="9" name="Footer Placeholder 8"/>
          <p:cNvSpPr>
            <a:spLocks noGrp="1"/>
          </p:cNvSpPr>
          <p:nvPr>
            <p:ph type="ftr" sz="quarter" idx="11"/>
          </p:nvPr>
        </p:nvSpPr>
        <p:spPr/>
        <p:txBody>
          <a:bodyPr/>
          <a:lstStyle/>
          <a:p>
            <a:r>
              <a:rPr lang="en-NZ" dirty="0" smtClean="0"/>
              <a:t>Malcolm Roberts Waikato Institute of Technology </a:t>
            </a:r>
            <a:endParaRPr lang="en-NZ"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7544" y="188640"/>
            <a:ext cx="8208912" cy="1200329"/>
          </a:xfrm>
          <a:prstGeom prst="rect">
            <a:avLst/>
          </a:prstGeom>
          <a:noFill/>
        </p:spPr>
        <p:txBody>
          <a:bodyPr wrap="square" rtlCol="0">
            <a:spAutoFit/>
          </a:bodyPr>
          <a:lstStyle/>
          <a:p>
            <a:r>
              <a:rPr lang="en-NZ" dirty="0" smtClean="0"/>
              <a:t>At the heart of each digital story is your script and “voice.”</a:t>
            </a:r>
          </a:p>
          <a:p>
            <a:r>
              <a:rPr lang="en-NZ" dirty="0" smtClean="0"/>
              <a:t>You now need to have your script ready: with each image tagged with your spoken script: </a:t>
            </a:r>
            <a:endParaRPr lang="en-NZ" dirty="0"/>
          </a:p>
        </p:txBody>
      </p:sp>
      <p:graphicFrame>
        <p:nvGraphicFramePr>
          <p:cNvPr id="3" name="Table 2"/>
          <p:cNvGraphicFramePr>
            <a:graphicFrameLocks noGrp="1"/>
          </p:cNvGraphicFramePr>
          <p:nvPr/>
        </p:nvGraphicFramePr>
        <p:xfrm>
          <a:off x="1524000" y="1397000"/>
          <a:ext cx="6096000" cy="4768305"/>
        </p:xfrm>
        <a:graphic>
          <a:graphicData uri="http://schemas.openxmlformats.org/drawingml/2006/table">
            <a:tbl>
              <a:tblPr firstRow="1" bandRow="1">
                <a:tableStyleId>{5C22544A-7EE6-4342-B048-85BDC9FD1C3A}</a:tableStyleId>
              </a:tblPr>
              <a:tblGrid>
                <a:gridCol w="3048000"/>
                <a:gridCol w="3048000"/>
              </a:tblGrid>
              <a:tr h="1589435">
                <a:tc>
                  <a:txBody>
                    <a:bodyPr/>
                    <a:lstStyle/>
                    <a:p>
                      <a:r>
                        <a:rPr lang="en-NZ" dirty="0" smtClean="0"/>
                        <a:t>The iron dinosaur</a:t>
                      </a:r>
                      <a:r>
                        <a:rPr lang="en-NZ" baseline="0" dirty="0" smtClean="0"/>
                        <a:t> bit into the brick</a:t>
                      </a:r>
                      <a:endParaRPr lang="en-NZ" dirty="0"/>
                    </a:p>
                  </a:txBody>
                  <a:tcPr/>
                </a:tc>
                <a:tc>
                  <a:txBody>
                    <a:bodyPr/>
                    <a:lstStyle/>
                    <a:p>
                      <a:endParaRPr lang="en-NZ" dirty="0"/>
                    </a:p>
                  </a:txBody>
                  <a:tcPr/>
                </a:tc>
              </a:tr>
              <a:tr h="1589435">
                <a:tc>
                  <a:txBody>
                    <a:bodyPr/>
                    <a:lstStyle/>
                    <a:p>
                      <a:r>
                        <a:rPr lang="en-NZ" dirty="0" smtClean="0"/>
                        <a:t>Calm before</a:t>
                      </a:r>
                      <a:r>
                        <a:rPr lang="en-NZ" baseline="0" dirty="0" smtClean="0"/>
                        <a:t> the storm</a:t>
                      </a:r>
                      <a:endParaRPr lang="en-NZ" dirty="0"/>
                    </a:p>
                  </a:txBody>
                  <a:tcPr/>
                </a:tc>
                <a:tc>
                  <a:txBody>
                    <a:bodyPr/>
                    <a:lstStyle/>
                    <a:p>
                      <a:endParaRPr lang="en-NZ" dirty="0"/>
                    </a:p>
                  </a:txBody>
                  <a:tcPr/>
                </a:tc>
              </a:tr>
              <a:tr h="1589435">
                <a:tc>
                  <a:txBody>
                    <a:bodyPr/>
                    <a:lstStyle/>
                    <a:p>
                      <a:r>
                        <a:rPr lang="en-NZ" dirty="0" smtClean="0"/>
                        <a:t>Keeping the dust</a:t>
                      </a:r>
                      <a:r>
                        <a:rPr lang="en-NZ" baseline="0" dirty="0" smtClean="0"/>
                        <a:t> down.</a:t>
                      </a:r>
                      <a:endParaRPr lang="en-NZ" dirty="0"/>
                    </a:p>
                  </a:txBody>
                  <a:tcPr/>
                </a:tc>
                <a:tc>
                  <a:txBody>
                    <a:bodyPr/>
                    <a:lstStyle/>
                    <a:p>
                      <a:endParaRPr lang="en-NZ" dirty="0"/>
                    </a:p>
                  </a:txBody>
                  <a:tcPr/>
                </a:tc>
              </a:tr>
            </a:tbl>
          </a:graphicData>
        </a:graphic>
      </p:graphicFrame>
      <p:pic>
        <p:nvPicPr>
          <p:cNvPr id="4" name="Picture 3" descr="demoltionFblock 2009 002 - Copy.JPG"/>
          <p:cNvPicPr>
            <a:picLocks noChangeAspect="1"/>
          </p:cNvPicPr>
          <p:nvPr/>
        </p:nvPicPr>
        <p:blipFill>
          <a:blip r:embed="rId2" cstate="print"/>
          <a:stretch>
            <a:fillRect/>
          </a:stretch>
        </p:blipFill>
        <p:spPr>
          <a:xfrm>
            <a:off x="5004048" y="1484784"/>
            <a:ext cx="1800200" cy="1350150"/>
          </a:xfrm>
          <a:prstGeom prst="rect">
            <a:avLst/>
          </a:prstGeom>
        </p:spPr>
      </p:pic>
      <p:pic>
        <p:nvPicPr>
          <p:cNvPr id="5" name="Picture 4" descr="demoltionFblock 2009 001 - Copy.JPG"/>
          <p:cNvPicPr>
            <a:picLocks noChangeAspect="1"/>
          </p:cNvPicPr>
          <p:nvPr/>
        </p:nvPicPr>
        <p:blipFill>
          <a:blip r:embed="rId3" cstate="print"/>
          <a:stretch>
            <a:fillRect/>
          </a:stretch>
        </p:blipFill>
        <p:spPr>
          <a:xfrm>
            <a:off x="5076056" y="3068960"/>
            <a:ext cx="1913632" cy="1435224"/>
          </a:xfrm>
          <a:prstGeom prst="rect">
            <a:avLst/>
          </a:prstGeom>
        </p:spPr>
      </p:pic>
      <p:pic>
        <p:nvPicPr>
          <p:cNvPr id="6" name="Picture 5" descr="demoltionFblock 2009 013.JPG"/>
          <p:cNvPicPr>
            <a:picLocks noChangeAspect="1"/>
          </p:cNvPicPr>
          <p:nvPr/>
        </p:nvPicPr>
        <p:blipFill>
          <a:blip r:embed="rId4" cstate="print"/>
          <a:stretch>
            <a:fillRect/>
          </a:stretch>
        </p:blipFill>
        <p:spPr>
          <a:xfrm>
            <a:off x="5580112" y="4725144"/>
            <a:ext cx="1044116" cy="1392155"/>
          </a:xfrm>
          <a:prstGeom prst="rect">
            <a:avLst/>
          </a:prstGeom>
        </p:spPr>
      </p:pic>
      <p:sp>
        <p:nvSpPr>
          <p:cNvPr id="7" name="Date Placeholder 6"/>
          <p:cNvSpPr>
            <a:spLocks noGrp="1"/>
          </p:cNvSpPr>
          <p:nvPr>
            <p:ph type="dt" sz="half" idx="10"/>
          </p:nvPr>
        </p:nvSpPr>
        <p:spPr/>
        <p:txBody>
          <a:bodyPr/>
          <a:lstStyle/>
          <a:p>
            <a:r>
              <a:rPr lang="en-US" dirty="0" smtClean="0"/>
              <a:t>Sept 2010</a:t>
            </a:r>
            <a:endParaRPr lang="en-NZ" dirty="0"/>
          </a:p>
        </p:txBody>
      </p:sp>
      <p:sp>
        <p:nvSpPr>
          <p:cNvPr id="8" name="Footer Placeholder 7"/>
          <p:cNvSpPr>
            <a:spLocks noGrp="1"/>
          </p:cNvSpPr>
          <p:nvPr>
            <p:ph type="ftr" sz="quarter" idx="11"/>
          </p:nvPr>
        </p:nvSpPr>
        <p:spPr/>
        <p:txBody>
          <a:bodyPr/>
          <a:lstStyle/>
          <a:p>
            <a:r>
              <a:rPr lang="en-NZ" dirty="0" smtClean="0"/>
              <a:t>Malcolm Roberts Waikato Institute of Technology </a:t>
            </a:r>
            <a:endParaRPr lang="en-NZ"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5536" y="116632"/>
            <a:ext cx="8496944" cy="830997"/>
          </a:xfrm>
          <a:prstGeom prst="rect">
            <a:avLst/>
          </a:prstGeom>
          <a:noFill/>
        </p:spPr>
        <p:txBody>
          <a:bodyPr wrap="square" rtlCol="0">
            <a:spAutoFit/>
          </a:bodyPr>
          <a:lstStyle/>
          <a:p>
            <a:r>
              <a:rPr lang="en-NZ" dirty="0" smtClean="0"/>
              <a:t>You now need to record your script: you need a quality microphone and preferably audacity. Otherwise use windows sound recorder.</a:t>
            </a:r>
            <a:endParaRPr lang="en-NZ" dirty="0"/>
          </a:p>
        </p:txBody>
      </p:sp>
      <p:pic>
        <p:nvPicPr>
          <p:cNvPr id="12290" name="Picture 2"/>
          <p:cNvPicPr>
            <a:picLocks noChangeAspect="1" noChangeArrowheads="1"/>
          </p:cNvPicPr>
          <p:nvPr/>
        </p:nvPicPr>
        <p:blipFill>
          <a:blip r:embed="rId2" cstate="print"/>
          <a:srcRect t="48834" r="75250"/>
          <a:stretch>
            <a:fillRect/>
          </a:stretch>
        </p:blipFill>
        <p:spPr bwMode="auto">
          <a:xfrm>
            <a:off x="1259632" y="1412776"/>
            <a:ext cx="3960440" cy="5117257"/>
          </a:xfrm>
          <a:prstGeom prst="rect">
            <a:avLst/>
          </a:prstGeom>
          <a:noFill/>
          <a:ln w="9525">
            <a:noFill/>
            <a:miter lim="800000"/>
            <a:headEnd/>
            <a:tailEnd/>
          </a:ln>
        </p:spPr>
      </p:pic>
      <p:sp>
        <p:nvSpPr>
          <p:cNvPr id="5" name="TextBox 4"/>
          <p:cNvSpPr txBox="1"/>
          <p:nvPr/>
        </p:nvSpPr>
        <p:spPr>
          <a:xfrm>
            <a:off x="5652120" y="1484784"/>
            <a:ext cx="3096344" cy="1569660"/>
          </a:xfrm>
          <a:prstGeom prst="rect">
            <a:avLst/>
          </a:prstGeom>
          <a:noFill/>
        </p:spPr>
        <p:txBody>
          <a:bodyPr wrap="square" rtlCol="0">
            <a:spAutoFit/>
          </a:bodyPr>
          <a:lstStyle/>
          <a:p>
            <a:r>
              <a:rPr lang="en-NZ" dirty="0" smtClean="0"/>
              <a:t>Recording sound:</a:t>
            </a:r>
          </a:p>
          <a:p>
            <a:endParaRPr lang="en-NZ" dirty="0"/>
          </a:p>
          <a:p>
            <a:r>
              <a:rPr lang="en-NZ" dirty="0" smtClean="0"/>
              <a:t>Load Sound recorder</a:t>
            </a:r>
          </a:p>
          <a:p>
            <a:r>
              <a:rPr lang="en-NZ" dirty="0" smtClean="0"/>
              <a:t>Plug in microphone</a:t>
            </a:r>
            <a:endParaRPr lang="en-NZ" dirty="0"/>
          </a:p>
        </p:txBody>
      </p:sp>
      <p:sp>
        <p:nvSpPr>
          <p:cNvPr id="6" name="Date Placeholder 5"/>
          <p:cNvSpPr>
            <a:spLocks noGrp="1"/>
          </p:cNvSpPr>
          <p:nvPr>
            <p:ph type="dt" sz="half" idx="10"/>
          </p:nvPr>
        </p:nvSpPr>
        <p:spPr/>
        <p:txBody>
          <a:bodyPr/>
          <a:lstStyle/>
          <a:p>
            <a:r>
              <a:rPr lang="en-US" dirty="0" smtClean="0"/>
              <a:t>Sept 2010</a:t>
            </a:r>
            <a:endParaRPr lang="en-NZ" dirty="0"/>
          </a:p>
        </p:txBody>
      </p:sp>
      <p:sp>
        <p:nvSpPr>
          <p:cNvPr id="7" name="Footer Placeholder 6"/>
          <p:cNvSpPr>
            <a:spLocks noGrp="1"/>
          </p:cNvSpPr>
          <p:nvPr>
            <p:ph type="ftr" sz="quarter" idx="11"/>
          </p:nvPr>
        </p:nvSpPr>
        <p:spPr/>
        <p:txBody>
          <a:bodyPr/>
          <a:lstStyle/>
          <a:p>
            <a:r>
              <a:rPr lang="en-NZ" dirty="0" smtClean="0"/>
              <a:t>Malcolm Roberts Waikato Institute of Technology </a:t>
            </a:r>
            <a:endParaRPr lang="en-NZ"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2" cstate="print"/>
          <a:srcRect/>
          <a:stretch>
            <a:fillRect/>
          </a:stretch>
        </p:blipFill>
        <p:spPr bwMode="auto">
          <a:xfrm>
            <a:off x="1979712" y="3501008"/>
            <a:ext cx="5086350" cy="1771650"/>
          </a:xfrm>
          <a:prstGeom prst="rect">
            <a:avLst/>
          </a:prstGeom>
          <a:noFill/>
          <a:ln w="9525">
            <a:noFill/>
            <a:miter lim="800000"/>
            <a:headEnd/>
            <a:tailEnd/>
          </a:ln>
        </p:spPr>
      </p:pic>
      <p:sp>
        <p:nvSpPr>
          <p:cNvPr id="3" name="TextBox 2"/>
          <p:cNvSpPr txBox="1"/>
          <p:nvPr/>
        </p:nvSpPr>
        <p:spPr>
          <a:xfrm>
            <a:off x="395536" y="476672"/>
            <a:ext cx="8424936" cy="1569660"/>
          </a:xfrm>
          <a:prstGeom prst="rect">
            <a:avLst/>
          </a:prstGeom>
          <a:noFill/>
        </p:spPr>
        <p:txBody>
          <a:bodyPr wrap="square" rtlCol="0">
            <a:spAutoFit/>
          </a:bodyPr>
          <a:lstStyle/>
          <a:p>
            <a:r>
              <a:rPr lang="en-NZ" dirty="0" smtClean="0"/>
              <a:t>With your microphone plugged in click on start recording and record your sentences: (one by one) don’t try and record your entire digital story at once. Save your recording as record1, record2, etc….. In a folder on your computer.</a:t>
            </a:r>
            <a:endParaRPr lang="en-NZ" dirty="0"/>
          </a:p>
        </p:txBody>
      </p:sp>
      <p:sp>
        <p:nvSpPr>
          <p:cNvPr id="4" name="Date Placeholder 3"/>
          <p:cNvSpPr>
            <a:spLocks noGrp="1"/>
          </p:cNvSpPr>
          <p:nvPr>
            <p:ph type="dt" sz="half" idx="10"/>
          </p:nvPr>
        </p:nvSpPr>
        <p:spPr/>
        <p:txBody>
          <a:bodyPr/>
          <a:lstStyle/>
          <a:p>
            <a:r>
              <a:rPr lang="en-US" dirty="0" smtClean="0"/>
              <a:t>Sept 2010</a:t>
            </a:r>
            <a:endParaRPr lang="en-NZ" dirty="0"/>
          </a:p>
        </p:txBody>
      </p:sp>
      <p:sp>
        <p:nvSpPr>
          <p:cNvPr id="5" name="Footer Placeholder 4"/>
          <p:cNvSpPr>
            <a:spLocks noGrp="1"/>
          </p:cNvSpPr>
          <p:nvPr>
            <p:ph type="ftr" sz="quarter" idx="11"/>
          </p:nvPr>
        </p:nvSpPr>
        <p:spPr/>
        <p:txBody>
          <a:bodyPr/>
          <a:lstStyle/>
          <a:p>
            <a:r>
              <a:rPr lang="en-NZ" dirty="0" smtClean="0"/>
              <a:t>Malcolm Roberts Waikato Institute of Technology </a:t>
            </a:r>
            <a:endParaRPr lang="en-NZ"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2195736" y="3284984"/>
            <a:ext cx="4029075" cy="790575"/>
          </a:xfrm>
          <a:prstGeom prst="rect">
            <a:avLst/>
          </a:prstGeom>
          <a:noFill/>
          <a:ln w="9525">
            <a:noFill/>
            <a:miter lim="800000"/>
            <a:headEnd/>
            <a:tailEnd/>
          </a:ln>
        </p:spPr>
      </p:pic>
      <p:sp>
        <p:nvSpPr>
          <p:cNvPr id="3" name="TextBox 2"/>
          <p:cNvSpPr txBox="1"/>
          <p:nvPr/>
        </p:nvSpPr>
        <p:spPr>
          <a:xfrm>
            <a:off x="539552" y="476672"/>
            <a:ext cx="8208912" cy="830997"/>
          </a:xfrm>
          <a:prstGeom prst="rect">
            <a:avLst/>
          </a:prstGeom>
          <a:noFill/>
        </p:spPr>
        <p:txBody>
          <a:bodyPr wrap="square" rtlCol="0">
            <a:spAutoFit/>
          </a:bodyPr>
          <a:lstStyle/>
          <a:p>
            <a:r>
              <a:rPr lang="en-NZ" dirty="0" smtClean="0"/>
              <a:t>Start speaking and recording your script. When you have finished your sentence click Stop Recording.</a:t>
            </a:r>
            <a:endParaRPr lang="en-NZ" dirty="0"/>
          </a:p>
        </p:txBody>
      </p:sp>
      <p:cxnSp>
        <p:nvCxnSpPr>
          <p:cNvPr id="5" name="Straight Arrow Connector 4"/>
          <p:cNvCxnSpPr/>
          <p:nvPr/>
        </p:nvCxnSpPr>
        <p:spPr bwMode="auto">
          <a:xfrm rot="5400000">
            <a:off x="2483768" y="1916832"/>
            <a:ext cx="2376264" cy="1080120"/>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sp>
        <p:nvSpPr>
          <p:cNvPr id="6" name="Date Placeholder 5"/>
          <p:cNvSpPr>
            <a:spLocks noGrp="1"/>
          </p:cNvSpPr>
          <p:nvPr>
            <p:ph type="dt" sz="half" idx="10"/>
          </p:nvPr>
        </p:nvSpPr>
        <p:spPr/>
        <p:txBody>
          <a:bodyPr/>
          <a:lstStyle/>
          <a:p>
            <a:r>
              <a:rPr lang="en-US" dirty="0" smtClean="0"/>
              <a:t>Sept 2010</a:t>
            </a:r>
            <a:endParaRPr lang="en-NZ" dirty="0"/>
          </a:p>
        </p:txBody>
      </p:sp>
      <p:sp>
        <p:nvSpPr>
          <p:cNvPr id="7" name="Footer Placeholder 6"/>
          <p:cNvSpPr>
            <a:spLocks noGrp="1"/>
          </p:cNvSpPr>
          <p:nvPr>
            <p:ph type="ftr" sz="quarter" idx="11"/>
          </p:nvPr>
        </p:nvSpPr>
        <p:spPr/>
        <p:txBody>
          <a:bodyPr/>
          <a:lstStyle/>
          <a:p>
            <a:r>
              <a:rPr lang="en-NZ" dirty="0" smtClean="0"/>
              <a:t>Malcolm Roberts Waikato Institute of Technology </a:t>
            </a:r>
            <a:endParaRPr lang="en-NZ"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1475656" y="1707260"/>
            <a:ext cx="6120680" cy="4967508"/>
          </a:xfrm>
          <a:prstGeom prst="rect">
            <a:avLst/>
          </a:prstGeom>
          <a:noFill/>
          <a:ln w="9525">
            <a:noFill/>
            <a:miter lim="800000"/>
            <a:headEnd/>
            <a:tailEnd/>
          </a:ln>
        </p:spPr>
      </p:pic>
      <p:sp>
        <p:nvSpPr>
          <p:cNvPr id="3" name="TextBox 2"/>
          <p:cNvSpPr txBox="1"/>
          <p:nvPr/>
        </p:nvSpPr>
        <p:spPr>
          <a:xfrm>
            <a:off x="323528" y="0"/>
            <a:ext cx="8496944" cy="1569660"/>
          </a:xfrm>
          <a:prstGeom prst="rect">
            <a:avLst/>
          </a:prstGeom>
          <a:noFill/>
        </p:spPr>
        <p:txBody>
          <a:bodyPr wrap="square" rtlCol="0">
            <a:spAutoFit/>
          </a:bodyPr>
          <a:lstStyle/>
          <a:p>
            <a:r>
              <a:rPr lang="en-NZ" dirty="0" smtClean="0"/>
              <a:t>You can either continue recording by clicking on Resume Recording or save the file as a windows media audio file (wma)</a:t>
            </a:r>
          </a:p>
          <a:p>
            <a:r>
              <a:rPr lang="en-NZ" dirty="0" smtClean="0"/>
              <a:t>: name each one as sound1, sound2, etc.. To ease placement in moviemaker. Save all the sound files in one folder.</a:t>
            </a:r>
            <a:endParaRPr lang="en-NZ" dirty="0"/>
          </a:p>
        </p:txBody>
      </p:sp>
      <p:sp>
        <p:nvSpPr>
          <p:cNvPr id="4" name="Date Placeholder 3"/>
          <p:cNvSpPr>
            <a:spLocks noGrp="1"/>
          </p:cNvSpPr>
          <p:nvPr>
            <p:ph type="dt" sz="half" idx="10"/>
          </p:nvPr>
        </p:nvSpPr>
        <p:spPr/>
        <p:txBody>
          <a:bodyPr/>
          <a:lstStyle/>
          <a:p>
            <a:r>
              <a:rPr lang="en-US" dirty="0" smtClean="0"/>
              <a:t>Sept 2010</a:t>
            </a:r>
            <a:endParaRPr lang="en-NZ" dirty="0"/>
          </a:p>
        </p:txBody>
      </p:sp>
      <p:sp>
        <p:nvSpPr>
          <p:cNvPr id="5" name="Footer Placeholder 4"/>
          <p:cNvSpPr>
            <a:spLocks noGrp="1"/>
          </p:cNvSpPr>
          <p:nvPr>
            <p:ph type="ftr" sz="quarter" idx="11"/>
          </p:nvPr>
        </p:nvSpPr>
        <p:spPr/>
        <p:txBody>
          <a:bodyPr/>
          <a:lstStyle/>
          <a:p>
            <a:r>
              <a:rPr lang="en-NZ" dirty="0" smtClean="0"/>
              <a:t>Malcolm Roberts Waikato Institute of Technology </a:t>
            </a:r>
            <a:endParaRPr lang="en-NZ"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a:stretch>
            <a:fillRect/>
          </a:stretch>
        </p:blipFill>
        <p:spPr bwMode="auto">
          <a:xfrm>
            <a:off x="467544" y="3212976"/>
            <a:ext cx="7772400" cy="2886075"/>
          </a:xfrm>
          <a:prstGeom prst="rect">
            <a:avLst/>
          </a:prstGeom>
          <a:noFill/>
          <a:ln w="9525">
            <a:noFill/>
            <a:miter lim="800000"/>
            <a:headEnd/>
            <a:tailEnd/>
          </a:ln>
        </p:spPr>
      </p:pic>
      <p:sp>
        <p:nvSpPr>
          <p:cNvPr id="3" name="TextBox 2"/>
          <p:cNvSpPr txBox="1"/>
          <p:nvPr/>
        </p:nvSpPr>
        <p:spPr>
          <a:xfrm>
            <a:off x="611560" y="0"/>
            <a:ext cx="7704856" cy="2308324"/>
          </a:xfrm>
          <a:prstGeom prst="rect">
            <a:avLst/>
          </a:prstGeom>
          <a:noFill/>
        </p:spPr>
        <p:txBody>
          <a:bodyPr wrap="square" rtlCol="0">
            <a:spAutoFit/>
          </a:bodyPr>
          <a:lstStyle/>
          <a:p>
            <a:r>
              <a:rPr lang="en-NZ" dirty="0" smtClean="0"/>
              <a:t>Save all the wma sound files in one folder: numbered numerically to ease placement in digital story. </a:t>
            </a:r>
          </a:p>
          <a:p>
            <a:r>
              <a:rPr lang="en-NZ" dirty="0" smtClean="0"/>
              <a:t>Before inserting in your digital story it might be a good idea to listen to them to make sure your voice is clear and loud enough. The better the quality of the microphone: the better the sound.</a:t>
            </a:r>
            <a:endParaRPr lang="en-NZ" dirty="0"/>
          </a:p>
        </p:txBody>
      </p:sp>
      <p:sp>
        <p:nvSpPr>
          <p:cNvPr id="4" name="Date Placeholder 3"/>
          <p:cNvSpPr>
            <a:spLocks noGrp="1"/>
          </p:cNvSpPr>
          <p:nvPr>
            <p:ph type="dt" sz="half" idx="10"/>
          </p:nvPr>
        </p:nvSpPr>
        <p:spPr/>
        <p:txBody>
          <a:bodyPr/>
          <a:lstStyle/>
          <a:p>
            <a:r>
              <a:rPr lang="en-US" dirty="0" smtClean="0"/>
              <a:t>Sept 2010</a:t>
            </a:r>
            <a:endParaRPr lang="en-NZ" dirty="0"/>
          </a:p>
        </p:txBody>
      </p:sp>
      <p:sp>
        <p:nvSpPr>
          <p:cNvPr id="5" name="Footer Placeholder 4"/>
          <p:cNvSpPr>
            <a:spLocks noGrp="1"/>
          </p:cNvSpPr>
          <p:nvPr>
            <p:ph type="ftr" sz="quarter" idx="11"/>
          </p:nvPr>
        </p:nvSpPr>
        <p:spPr/>
        <p:txBody>
          <a:bodyPr/>
          <a:lstStyle/>
          <a:p>
            <a:r>
              <a:rPr lang="en-NZ" dirty="0" smtClean="0"/>
              <a:t>Malcolm Roberts Waikato Institute of Technology </a:t>
            </a:r>
            <a:endParaRPr lang="en-NZ"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539552" y="1710693"/>
            <a:ext cx="8154144" cy="5096340"/>
          </a:xfrm>
          <a:prstGeom prst="rect">
            <a:avLst/>
          </a:prstGeom>
          <a:noFill/>
          <a:ln w="9525">
            <a:noFill/>
            <a:miter lim="800000"/>
            <a:headEnd/>
            <a:tailEnd/>
          </a:ln>
        </p:spPr>
      </p:pic>
      <p:sp>
        <p:nvSpPr>
          <p:cNvPr id="5" name="TextBox 4"/>
          <p:cNvSpPr txBox="1"/>
          <p:nvPr/>
        </p:nvSpPr>
        <p:spPr>
          <a:xfrm>
            <a:off x="179512" y="548680"/>
            <a:ext cx="8964488" cy="830997"/>
          </a:xfrm>
          <a:prstGeom prst="rect">
            <a:avLst/>
          </a:prstGeom>
          <a:noFill/>
        </p:spPr>
        <p:txBody>
          <a:bodyPr wrap="square" rtlCol="0">
            <a:spAutoFit/>
          </a:bodyPr>
          <a:lstStyle/>
          <a:p>
            <a:r>
              <a:rPr lang="en-NZ" dirty="0" smtClean="0"/>
              <a:t>Go to start programmes and click on the folder called Windows live.</a:t>
            </a:r>
          </a:p>
          <a:p>
            <a:r>
              <a:rPr lang="en-NZ" dirty="0" smtClean="0"/>
              <a:t>Then click on Windows Live Movie Maker.</a:t>
            </a:r>
            <a:endParaRPr lang="en-NZ" dirty="0"/>
          </a:p>
        </p:txBody>
      </p:sp>
      <p:cxnSp>
        <p:nvCxnSpPr>
          <p:cNvPr id="7" name="Straight Arrow Connector 6"/>
          <p:cNvCxnSpPr/>
          <p:nvPr/>
        </p:nvCxnSpPr>
        <p:spPr bwMode="auto">
          <a:xfrm rot="5400000">
            <a:off x="287524" y="2096852"/>
            <a:ext cx="4752528" cy="3096344"/>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sp>
        <p:nvSpPr>
          <p:cNvPr id="6" name="Date Placeholder 5"/>
          <p:cNvSpPr>
            <a:spLocks noGrp="1"/>
          </p:cNvSpPr>
          <p:nvPr>
            <p:ph type="dt" sz="half" idx="10"/>
          </p:nvPr>
        </p:nvSpPr>
        <p:spPr/>
        <p:txBody>
          <a:bodyPr/>
          <a:lstStyle/>
          <a:p>
            <a:r>
              <a:rPr lang="en-US" dirty="0" smtClean="0"/>
              <a:t>Sept 2010</a:t>
            </a:r>
            <a:endParaRPr lang="en-NZ" dirty="0"/>
          </a:p>
        </p:txBody>
      </p:sp>
      <p:sp>
        <p:nvSpPr>
          <p:cNvPr id="8" name="Footer Placeholder 7"/>
          <p:cNvSpPr>
            <a:spLocks noGrp="1"/>
          </p:cNvSpPr>
          <p:nvPr>
            <p:ph type="ftr" sz="quarter" idx="11"/>
          </p:nvPr>
        </p:nvSpPr>
        <p:spPr/>
        <p:txBody>
          <a:bodyPr/>
          <a:lstStyle/>
          <a:p>
            <a:r>
              <a:rPr lang="en-NZ" dirty="0" smtClean="0"/>
              <a:t>Malcolm Roberts Waikato Institute of Technology </a:t>
            </a:r>
            <a:endParaRPr lang="en-NZ"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srcRect/>
          <a:stretch>
            <a:fillRect/>
          </a:stretch>
        </p:blipFill>
        <p:spPr bwMode="auto">
          <a:xfrm>
            <a:off x="467544" y="2780928"/>
            <a:ext cx="8028384" cy="3801837"/>
          </a:xfrm>
          <a:prstGeom prst="rect">
            <a:avLst/>
          </a:prstGeom>
          <a:noFill/>
          <a:ln w="9525">
            <a:noFill/>
            <a:miter lim="800000"/>
            <a:headEnd/>
            <a:tailEnd/>
          </a:ln>
        </p:spPr>
      </p:pic>
      <p:sp>
        <p:nvSpPr>
          <p:cNvPr id="3" name="TextBox 2"/>
          <p:cNvSpPr txBox="1"/>
          <p:nvPr/>
        </p:nvSpPr>
        <p:spPr>
          <a:xfrm>
            <a:off x="467544" y="260648"/>
            <a:ext cx="8136904" cy="1569660"/>
          </a:xfrm>
          <a:prstGeom prst="rect">
            <a:avLst/>
          </a:prstGeom>
          <a:noFill/>
        </p:spPr>
        <p:txBody>
          <a:bodyPr wrap="square" rtlCol="0">
            <a:spAutoFit/>
          </a:bodyPr>
          <a:lstStyle/>
          <a:p>
            <a:r>
              <a:rPr lang="en-NZ" dirty="0" smtClean="0"/>
              <a:t>You now need to insert your voice tracks at the appropriate part of your digital story. Move the slider to the point where you wish to insert your first audio file. Click on the line with your mouse and move.</a:t>
            </a:r>
            <a:endParaRPr lang="en-NZ" dirty="0"/>
          </a:p>
        </p:txBody>
      </p:sp>
      <p:cxnSp>
        <p:nvCxnSpPr>
          <p:cNvPr id="5" name="Straight Arrow Connector 4"/>
          <p:cNvCxnSpPr/>
          <p:nvPr/>
        </p:nvCxnSpPr>
        <p:spPr bwMode="auto">
          <a:xfrm rot="5400000">
            <a:off x="2843808" y="2348880"/>
            <a:ext cx="2808312" cy="216024"/>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sp>
        <p:nvSpPr>
          <p:cNvPr id="6" name="Date Placeholder 5"/>
          <p:cNvSpPr>
            <a:spLocks noGrp="1"/>
          </p:cNvSpPr>
          <p:nvPr>
            <p:ph type="dt" sz="half" idx="10"/>
          </p:nvPr>
        </p:nvSpPr>
        <p:spPr/>
        <p:txBody>
          <a:bodyPr/>
          <a:lstStyle/>
          <a:p>
            <a:r>
              <a:rPr lang="en-US" dirty="0" smtClean="0"/>
              <a:t>Sept 2010</a:t>
            </a:r>
            <a:endParaRPr lang="en-NZ" dirty="0"/>
          </a:p>
        </p:txBody>
      </p:sp>
      <p:sp>
        <p:nvSpPr>
          <p:cNvPr id="7" name="Footer Placeholder 6"/>
          <p:cNvSpPr>
            <a:spLocks noGrp="1"/>
          </p:cNvSpPr>
          <p:nvPr>
            <p:ph type="ftr" sz="quarter" idx="11"/>
          </p:nvPr>
        </p:nvSpPr>
        <p:spPr/>
        <p:txBody>
          <a:bodyPr/>
          <a:lstStyle/>
          <a:p>
            <a:r>
              <a:rPr lang="en-NZ" dirty="0" smtClean="0"/>
              <a:t>Malcolm Roberts Waikato Institute of Technology </a:t>
            </a:r>
            <a:endParaRPr lang="en-NZ"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srcRect/>
          <a:stretch>
            <a:fillRect/>
          </a:stretch>
        </p:blipFill>
        <p:spPr bwMode="auto">
          <a:xfrm>
            <a:off x="539552" y="1700808"/>
            <a:ext cx="7820025" cy="4962525"/>
          </a:xfrm>
          <a:prstGeom prst="rect">
            <a:avLst/>
          </a:prstGeom>
          <a:noFill/>
          <a:ln w="9525">
            <a:noFill/>
            <a:miter lim="800000"/>
            <a:headEnd/>
            <a:tailEnd/>
          </a:ln>
        </p:spPr>
      </p:pic>
      <p:sp>
        <p:nvSpPr>
          <p:cNvPr id="3" name="TextBox 2"/>
          <p:cNvSpPr txBox="1"/>
          <p:nvPr/>
        </p:nvSpPr>
        <p:spPr>
          <a:xfrm>
            <a:off x="179512" y="836712"/>
            <a:ext cx="8964488" cy="461665"/>
          </a:xfrm>
          <a:prstGeom prst="rect">
            <a:avLst/>
          </a:prstGeom>
          <a:noFill/>
        </p:spPr>
        <p:txBody>
          <a:bodyPr wrap="square" rtlCol="0">
            <a:spAutoFit/>
          </a:bodyPr>
          <a:lstStyle/>
          <a:p>
            <a:r>
              <a:rPr lang="en-NZ" dirty="0" smtClean="0"/>
              <a:t>Click on Add music at the current point.</a:t>
            </a:r>
            <a:endParaRPr lang="en-NZ" dirty="0"/>
          </a:p>
        </p:txBody>
      </p:sp>
      <p:sp>
        <p:nvSpPr>
          <p:cNvPr id="4" name="Date Placeholder 3"/>
          <p:cNvSpPr>
            <a:spLocks noGrp="1"/>
          </p:cNvSpPr>
          <p:nvPr>
            <p:ph type="dt" sz="half" idx="10"/>
          </p:nvPr>
        </p:nvSpPr>
        <p:spPr/>
        <p:txBody>
          <a:bodyPr/>
          <a:lstStyle/>
          <a:p>
            <a:r>
              <a:rPr lang="en-US" dirty="0" smtClean="0"/>
              <a:t>Sept 2010</a:t>
            </a:r>
            <a:endParaRPr lang="en-NZ" dirty="0"/>
          </a:p>
        </p:txBody>
      </p:sp>
      <p:sp>
        <p:nvSpPr>
          <p:cNvPr id="5" name="Footer Placeholder 4"/>
          <p:cNvSpPr>
            <a:spLocks noGrp="1"/>
          </p:cNvSpPr>
          <p:nvPr>
            <p:ph type="ftr" sz="quarter" idx="11"/>
          </p:nvPr>
        </p:nvSpPr>
        <p:spPr/>
        <p:txBody>
          <a:bodyPr/>
          <a:lstStyle/>
          <a:p>
            <a:r>
              <a:rPr lang="en-NZ" dirty="0" smtClean="0"/>
              <a:t>Malcolm Roberts Waikato Institute of Technology </a:t>
            </a:r>
            <a:endParaRPr lang="en-NZ"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cstate="print"/>
          <a:srcRect/>
          <a:stretch>
            <a:fillRect/>
          </a:stretch>
        </p:blipFill>
        <p:spPr bwMode="auto">
          <a:xfrm>
            <a:off x="1619672" y="2171700"/>
            <a:ext cx="5991225" cy="4686300"/>
          </a:xfrm>
          <a:prstGeom prst="rect">
            <a:avLst/>
          </a:prstGeom>
          <a:noFill/>
          <a:ln w="9525">
            <a:noFill/>
            <a:miter lim="800000"/>
            <a:headEnd/>
            <a:tailEnd/>
          </a:ln>
        </p:spPr>
      </p:pic>
      <p:sp>
        <p:nvSpPr>
          <p:cNvPr id="3" name="TextBox 2"/>
          <p:cNvSpPr txBox="1"/>
          <p:nvPr/>
        </p:nvSpPr>
        <p:spPr>
          <a:xfrm>
            <a:off x="323528" y="116632"/>
            <a:ext cx="8496944" cy="830997"/>
          </a:xfrm>
          <a:prstGeom prst="rect">
            <a:avLst/>
          </a:prstGeom>
          <a:noFill/>
        </p:spPr>
        <p:txBody>
          <a:bodyPr wrap="square" rtlCol="0">
            <a:spAutoFit/>
          </a:bodyPr>
          <a:lstStyle/>
          <a:p>
            <a:r>
              <a:rPr lang="en-NZ" dirty="0" smtClean="0"/>
              <a:t>Choose the sound file you wish to insert at this point and click Open.</a:t>
            </a:r>
            <a:endParaRPr lang="en-NZ" dirty="0"/>
          </a:p>
        </p:txBody>
      </p:sp>
      <p:cxnSp>
        <p:nvCxnSpPr>
          <p:cNvPr id="5" name="Straight Arrow Connector 4"/>
          <p:cNvCxnSpPr/>
          <p:nvPr/>
        </p:nvCxnSpPr>
        <p:spPr bwMode="auto">
          <a:xfrm rot="16200000" flipH="1">
            <a:off x="431540" y="1232756"/>
            <a:ext cx="5544616" cy="4896544"/>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sp>
        <p:nvSpPr>
          <p:cNvPr id="6" name="Date Placeholder 5"/>
          <p:cNvSpPr>
            <a:spLocks noGrp="1"/>
          </p:cNvSpPr>
          <p:nvPr>
            <p:ph type="dt" sz="half" idx="10"/>
          </p:nvPr>
        </p:nvSpPr>
        <p:spPr/>
        <p:txBody>
          <a:bodyPr/>
          <a:lstStyle/>
          <a:p>
            <a:r>
              <a:rPr lang="en-US" dirty="0" smtClean="0"/>
              <a:t>Sept 2010</a:t>
            </a:r>
            <a:endParaRPr lang="en-NZ" dirty="0"/>
          </a:p>
        </p:txBody>
      </p:sp>
      <p:sp>
        <p:nvSpPr>
          <p:cNvPr id="7" name="Footer Placeholder 6"/>
          <p:cNvSpPr>
            <a:spLocks noGrp="1"/>
          </p:cNvSpPr>
          <p:nvPr>
            <p:ph type="ftr" sz="quarter" idx="11"/>
          </p:nvPr>
        </p:nvSpPr>
        <p:spPr/>
        <p:txBody>
          <a:bodyPr/>
          <a:lstStyle/>
          <a:p>
            <a:r>
              <a:rPr lang="en-NZ" dirty="0" smtClean="0"/>
              <a:t>Malcolm Roberts Waikato Institute of Technology </a:t>
            </a:r>
            <a:endParaRPr lang="en-NZ"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cstate="print"/>
          <a:srcRect/>
          <a:stretch>
            <a:fillRect/>
          </a:stretch>
        </p:blipFill>
        <p:spPr bwMode="auto">
          <a:xfrm>
            <a:off x="215900" y="2852936"/>
            <a:ext cx="8718658" cy="4005064"/>
          </a:xfrm>
          <a:prstGeom prst="rect">
            <a:avLst/>
          </a:prstGeom>
          <a:noFill/>
          <a:ln w="9525">
            <a:noFill/>
            <a:miter lim="800000"/>
            <a:headEnd/>
            <a:tailEnd/>
          </a:ln>
        </p:spPr>
      </p:pic>
      <p:sp>
        <p:nvSpPr>
          <p:cNvPr id="3" name="TextBox 2"/>
          <p:cNvSpPr txBox="1"/>
          <p:nvPr/>
        </p:nvSpPr>
        <p:spPr>
          <a:xfrm>
            <a:off x="539552" y="260648"/>
            <a:ext cx="8064896" cy="830997"/>
          </a:xfrm>
          <a:prstGeom prst="rect">
            <a:avLst/>
          </a:prstGeom>
          <a:noFill/>
        </p:spPr>
        <p:txBody>
          <a:bodyPr wrap="square" rtlCol="0">
            <a:spAutoFit/>
          </a:bodyPr>
          <a:lstStyle/>
          <a:p>
            <a:r>
              <a:rPr lang="en-NZ" dirty="0" smtClean="0"/>
              <a:t>Note: sound1 is longer than the image one so we have to increase the duration of image one to suit.</a:t>
            </a:r>
            <a:endParaRPr lang="en-NZ" dirty="0"/>
          </a:p>
        </p:txBody>
      </p:sp>
      <p:cxnSp>
        <p:nvCxnSpPr>
          <p:cNvPr id="5" name="Straight Arrow Connector 4"/>
          <p:cNvCxnSpPr/>
          <p:nvPr/>
        </p:nvCxnSpPr>
        <p:spPr bwMode="auto">
          <a:xfrm rot="16200000" flipH="1">
            <a:off x="3275856" y="1844824"/>
            <a:ext cx="2952328" cy="1368152"/>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sp>
        <p:nvSpPr>
          <p:cNvPr id="6" name="Date Placeholder 5"/>
          <p:cNvSpPr>
            <a:spLocks noGrp="1"/>
          </p:cNvSpPr>
          <p:nvPr>
            <p:ph type="dt" sz="half" idx="10"/>
          </p:nvPr>
        </p:nvSpPr>
        <p:spPr/>
        <p:txBody>
          <a:bodyPr/>
          <a:lstStyle/>
          <a:p>
            <a:r>
              <a:rPr lang="en-US" dirty="0" smtClean="0"/>
              <a:t>Sept 2010</a:t>
            </a:r>
            <a:endParaRPr lang="en-NZ" dirty="0"/>
          </a:p>
        </p:txBody>
      </p:sp>
      <p:sp>
        <p:nvSpPr>
          <p:cNvPr id="7" name="Footer Placeholder 6"/>
          <p:cNvSpPr>
            <a:spLocks noGrp="1"/>
          </p:cNvSpPr>
          <p:nvPr>
            <p:ph type="ftr" sz="quarter" idx="11"/>
          </p:nvPr>
        </p:nvSpPr>
        <p:spPr/>
        <p:txBody>
          <a:bodyPr/>
          <a:lstStyle/>
          <a:p>
            <a:r>
              <a:rPr lang="en-NZ" dirty="0" smtClean="0"/>
              <a:t>Malcolm Roberts Waikato Institute of Technology </a:t>
            </a:r>
            <a:endParaRPr lang="en-NZ"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cstate="print"/>
          <a:srcRect/>
          <a:stretch>
            <a:fillRect/>
          </a:stretch>
        </p:blipFill>
        <p:spPr bwMode="auto">
          <a:xfrm>
            <a:off x="1043608" y="2780928"/>
            <a:ext cx="6629400" cy="3895725"/>
          </a:xfrm>
          <a:prstGeom prst="rect">
            <a:avLst/>
          </a:prstGeom>
          <a:noFill/>
          <a:ln w="9525">
            <a:noFill/>
            <a:miter lim="800000"/>
            <a:headEnd/>
            <a:tailEnd/>
          </a:ln>
        </p:spPr>
      </p:pic>
      <p:sp>
        <p:nvSpPr>
          <p:cNvPr id="3" name="TextBox 2"/>
          <p:cNvSpPr txBox="1"/>
          <p:nvPr/>
        </p:nvSpPr>
        <p:spPr>
          <a:xfrm>
            <a:off x="467544" y="260648"/>
            <a:ext cx="7920880" cy="1200329"/>
          </a:xfrm>
          <a:prstGeom prst="rect">
            <a:avLst/>
          </a:prstGeom>
          <a:noFill/>
        </p:spPr>
        <p:txBody>
          <a:bodyPr wrap="square" rtlCol="0">
            <a:spAutoFit/>
          </a:bodyPr>
          <a:lstStyle/>
          <a:p>
            <a:r>
              <a:rPr lang="en-NZ" dirty="0" smtClean="0"/>
              <a:t>By holding the cursor over the sound file: I can see that the length of the sound file is 8 seconds so I need to adjust the image duration to around 10 seconds.</a:t>
            </a:r>
            <a:endParaRPr lang="en-NZ" dirty="0"/>
          </a:p>
        </p:txBody>
      </p:sp>
      <p:cxnSp>
        <p:nvCxnSpPr>
          <p:cNvPr id="5" name="Straight Arrow Connector 4"/>
          <p:cNvCxnSpPr/>
          <p:nvPr/>
        </p:nvCxnSpPr>
        <p:spPr bwMode="auto">
          <a:xfrm rot="5400000">
            <a:off x="2735796" y="2456892"/>
            <a:ext cx="2304256" cy="72008"/>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sp>
        <p:nvSpPr>
          <p:cNvPr id="6" name="Date Placeholder 5"/>
          <p:cNvSpPr>
            <a:spLocks noGrp="1"/>
          </p:cNvSpPr>
          <p:nvPr>
            <p:ph type="dt" sz="half" idx="10"/>
          </p:nvPr>
        </p:nvSpPr>
        <p:spPr/>
        <p:txBody>
          <a:bodyPr/>
          <a:lstStyle/>
          <a:p>
            <a:r>
              <a:rPr lang="en-US" dirty="0" smtClean="0"/>
              <a:t>Sept 2010</a:t>
            </a:r>
            <a:endParaRPr lang="en-NZ" dirty="0"/>
          </a:p>
        </p:txBody>
      </p:sp>
      <p:sp>
        <p:nvSpPr>
          <p:cNvPr id="7" name="Footer Placeholder 6"/>
          <p:cNvSpPr>
            <a:spLocks noGrp="1"/>
          </p:cNvSpPr>
          <p:nvPr>
            <p:ph type="ftr" sz="quarter" idx="11"/>
          </p:nvPr>
        </p:nvSpPr>
        <p:spPr/>
        <p:txBody>
          <a:bodyPr/>
          <a:lstStyle/>
          <a:p>
            <a:r>
              <a:rPr lang="en-NZ" dirty="0" smtClean="0"/>
              <a:t>Malcolm Roberts Waikato Institute of Technology </a:t>
            </a:r>
            <a:endParaRPr lang="en-NZ"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cstate="print"/>
          <a:srcRect/>
          <a:stretch>
            <a:fillRect/>
          </a:stretch>
        </p:blipFill>
        <p:spPr bwMode="auto">
          <a:xfrm>
            <a:off x="179512" y="1844824"/>
            <a:ext cx="8784976" cy="4815535"/>
          </a:xfrm>
          <a:prstGeom prst="rect">
            <a:avLst/>
          </a:prstGeom>
          <a:noFill/>
          <a:ln w="9525">
            <a:noFill/>
            <a:miter lim="800000"/>
            <a:headEnd/>
            <a:tailEnd/>
          </a:ln>
        </p:spPr>
      </p:pic>
      <p:sp>
        <p:nvSpPr>
          <p:cNvPr id="3" name="TextBox 2"/>
          <p:cNvSpPr txBox="1"/>
          <p:nvPr/>
        </p:nvSpPr>
        <p:spPr>
          <a:xfrm>
            <a:off x="0" y="332656"/>
            <a:ext cx="8784976" cy="461665"/>
          </a:xfrm>
          <a:prstGeom prst="rect">
            <a:avLst/>
          </a:prstGeom>
          <a:noFill/>
        </p:spPr>
        <p:txBody>
          <a:bodyPr wrap="square" rtlCol="0">
            <a:spAutoFit/>
          </a:bodyPr>
          <a:lstStyle/>
          <a:p>
            <a:r>
              <a:rPr lang="en-NZ" dirty="0" smtClean="0"/>
              <a:t>Click on the edit tab and adjust the image duration to 10 seconds</a:t>
            </a:r>
            <a:endParaRPr lang="en-NZ" dirty="0"/>
          </a:p>
        </p:txBody>
      </p:sp>
      <p:cxnSp>
        <p:nvCxnSpPr>
          <p:cNvPr id="5" name="Straight Arrow Connector 4"/>
          <p:cNvCxnSpPr/>
          <p:nvPr/>
        </p:nvCxnSpPr>
        <p:spPr bwMode="auto">
          <a:xfrm rot="10800000" flipV="1">
            <a:off x="2627784" y="764704"/>
            <a:ext cx="2520280" cy="1800200"/>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sp>
        <p:nvSpPr>
          <p:cNvPr id="6" name="Date Placeholder 5"/>
          <p:cNvSpPr>
            <a:spLocks noGrp="1"/>
          </p:cNvSpPr>
          <p:nvPr>
            <p:ph type="dt" sz="half" idx="10"/>
          </p:nvPr>
        </p:nvSpPr>
        <p:spPr/>
        <p:txBody>
          <a:bodyPr/>
          <a:lstStyle/>
          <a:p>
            <a:r>
              <a:rPr lang="en-US" dirty="0" smtClean="0"/>
              <a:t>Sept 2010</a:t>
            </a:r>
            <a:endParaRPr lang="en-NZ" dirty="0"/>
          </a:p>
        </p:txBody>
      </p:sp>
      <p:sp>
        <p:nvSpPr>
          <p:cNvPr id="7" name="Footer Placeholder 6"/>
          <p:cNvSpPr>
            <a:spLocks noGrp="1"/>
          </p:cNvSpPr>
          <p:nvPr>
            <p:ph type="ftr" sz="quarter" idx="11"/>
          </p:nvPr>
        </p:nvSpPr>
        <p:spPr/>
        <p:txBody>
          <a:bodyPr/>
          <a:lstStyle/>
          <a:p>
            <a:r>
              <a:rPr lang="en-NZ" dirty="0" smtClean="0"/>
              <a:t>Malcolm Roberts Waikato Institute of Technology </a:t>
            </a:r>
            <a:endParaRPr lang="en-NZ"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cstate="print"/>
          <a:srcRect/>
          <a:stretch>
            <a:fillRect/>
          </a:stretch>
        </p:blipFill>
        <p:spPr bwMode="auto">
          <a:xfrm>
            <a:off x="154112" y="2674402"/>
            <a:ext cx="8928868" cy="4016042"/>
          </a:xfrm>
          <a:prstGeom prst="rect">
            <a:avLst/>
          </a:prstGeom>
          <a:noFill/>
          <a:ln w="9525">
            <a:noFill/>
            <a:miter lim="800000"/>
            <a:headEnd/>
            <a:tailEnd/>
          </a:ln>
        </p:spPr>
      </p:pic>
      <p:sp>
        <p:nvSpPr>
          <p:cNvPr id="3" name="TextBox 2"/>
          <p:cNvSpPr txBox="1"/>
          <p:nvPr/>
        </p:nvSpPr>
        <p:spPr>
          <a:xfrm>
            <a:off x="323528" y="332656"/>
            <a:ext cx="8568952" cy="830997"/>
          </a:xfrm>
          <a:prstGeom prst="rect">
            <a:avLst/>
          </a:prstGeom>
          <a:noFill/>
        </p:spPr>
        <p:txBody>
          <a:bodyPr wrap="square" rtlCol="0">
            <a:spAutoFit/>
          </a:bodyPr>
          <a:lstStyle/>
          <a:p>
            <a:r>
              <a:rPr lang="en-NZ" dirty="0" smtClean="0"/>
              <a:t>The sound file now fits in comfortably within the duration of the image.</a:t>
            </a:r>
            <a:endParaRPr lang="en-NZ" dirty="0"/>
          </a:p>
        </p:txBody>
      </p:sp>
      <p:cxnSp>
        <p:nvCxnSpPr>
          <p:cNvPr id="5" name="Straight Arrow Connector 4"/>
          <p:cNvCxnSpPr/>
          <p:nvPr/>
        </p:nvCxnSpPr>
        <p:spPr bwMode="auto">
          <a:xfrm rot="16200000" flipH="1">
            <a:off x="3635896" y="2060848"/>
            <a:ext cx="3096344" cy="504056"/>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sp>
        <p:nvSpPr>
          <p:cNvPr id="6" name="Date Placeholder 5"/>
          <p:cNvSpPr>
            <a:spLocks noGrp="1"/>
          </p:cNvSpPr>
          <p:nvPr>
            <p:ph type="dt" sz="half" idx="10"/>
          </p:nvPr>
        </p:nvSpPr>
        <p:spPr/>
        <p:txBody>
          <a:bodyPr/>
          <a:lstStyle/>
          <a:p>
            <a:r>
              <a:rPr lang="en-US" dirty="0" smtClean="0"/>
              <a:t>Sept 2010</a:t>
            </a:r>
            <a:endParaRPr lang="en-NZ" dirty="0"/>
          </a:p>
        </p:txBody>
      </p:sp>
      <p:sp>
        <p:nvSpPr>
          <p:cNvPr id="7" name="Footer Placeholder 6"/>
          <p:cNvSpPr>
            <a:spLocks noGrp="1"/>
          </p:cNvSpPr>
          <p:nvPr>
            <p:ph type="ftr" sz="quarter" idx="11"/>
          </p:nvPr>
        </p:nvSpPr>
        <p:spPr/>
        <p:txBody>
          <a:bodyPr/>
          <a:lstStyle/>
          <a:p>
            <a:r>
              <a:rPr lang="en-NZ" dirty="0" smtClean="0"/>
              <a:t>Malcolm Roberts Waikato Institute of Technology </a:t>
            </a:r>
            <a:endParaRPr lang="en-NZ"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cstate="print"/>
          <a:srcRect/>
          <a:stretch>
            <a:fillRect/>
          </a:stretch>
        </p:blipFill>
        <p:spPr bwMode="auto">
          <a:xfrm>
            <a:off x="1187624" y="2780928"/>
            <a:ext cx="6543675" cy="3810000"/>
          </a:xfrm>
          <a:prstGeom prst="rect">
            <a:avLst/>
          </a:prstGeom>
          <a:noFill/>
          <a:ln w="9525">
            <a:noFill/>
            <a:miter lim="800000"/>
            <a:headEnd/>
            <a:tailEnd/>
          </a:ln>
        </p:spPr>
      </p:pic>
      <p:sp>
        <p:nvSpPr>
          <p:cNvPr id="3" name="TextBox 2"/>
          <p:cNvSpPr txBox="1"/>
          <p:nvPr/>
        </p:nvSpPr>
        <p:spPr>
          <a:xfrm>
            <a:off x="395536" y="260648"/>
            <a:ext cx="8424936" cy="1200329"/>
          </a:xfrm>
          <a:prstGeom prst="rect">
            <a:avLst/>
          </a:prstGeom>
          <a:noFill/>
        </p:spPr>
        <p:txBody>
          <a:bodyPr wrap="square" rtlCol="0">
            <a:spAutoFit/>
          </a:bodyPr>
          <a:lstStyle/>
          <a:p>
            <a:r>
              <a:rPr lang="en-NZ" dirty="0" smtClean="0"/>
              <a:t>Repeat the same process with the rest of your sound files inserting the sound file on the planned image. Adjust the duration of the image to suit.</a:t>
            </a:r>
            <a:endParaRPr lang="en-NZ" dirty="0"/>
          </a:p>
        </p:txBody>
      </p:sp>
      <p:cxnSp>
        <p:nvCxnSpPr>
          <p:cNvPr id="5" name="Straight Arrow Connector 4"/>
          <p:cNvCxnSpPr/>
          <p:nvPr/>
        </p:nvCxnSpPr>
        <p:spPr bwMode="auto">
          <a:xfrm>
            <a:off x="2699792" y="980728"/>
            <a:ext cx="3024336" cy="2088232"/>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
        <p:nvSpPr>
          <p:cNvPr id="6" name="Date Placeholder 5"/>
          <p:cNvSpPr>
            <a:spLocks noGrp="1"/>
          </p:cNvSpPr>
          <p:nvPr>
            <p:ph type="dt" sz="half" idx="10"/>
          </p:nvPr>
        </p:nvSpPr>
        <p:spPr/>
        <p:txBody>
          <a:bodyPr/>
          <a:lstStyle/>
          <a:p>
            <a:r>
              <a:rPr lang="en-US" dirty="0" smtClean="0"/>
              <a:t>Sept 2010</a:t>
            </a:r>
            <a:endParaRPr lang="en-NZ" dirty="0"/>
          </a:p>
        </p:txBody>
      </p:sp>
      <p:sp>
        <p:nvSpPr>
          <p:cNvPr id="7" name="Footer Placeholder 6"/>
          <p:cNvSpPr>
            <a:spLocks noGrp="1"/>
          </p:cNvSpPr>
          <p:nvPr>
            <p:ph type="ftr" sz="quarter" idx="11"/>
          </p:nvPr>
        </p:nvSpPr>
        <p:spPr/>
        <p:txBody>
          <a:bodyPr/>
          <a:lstStyle/>
          <a:p>
            <a:r>
              <a:rPr lang="en-NZ" dirty="0" smtClean="0"/>
              <a:t>Malcolm Roberts Waikato Institute of Technology </a:t>
            </a:r>
            <a:endParaRPr lang="en-NZ"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2" cstate="print"/>
          <a:srcRect/>
          <a:stretch>
            <a:fillRect/>
          </a:stretch>
        </p:blipFill>
        <p:spPr bwMode="auto">
          <a:xfrm>
            <a:off x="395536" y="2852936"/>
            <a:ext cx="8388424" cy="3694818"/>
          </a:xfrm>
          <a:prstGeom prst="rect">
            <a:avLst/>
          </a:prstGeom>
          <a:noFill/>
          <a:ln w="9525">
            <a:noFill/>
            <a:miter lim="800000"/>
            <a:headEnd/>
            <a:tailEnd/>
          </a:ln>
        </p:spPr>
      </p:pic>
      <p:sp>
        <p:nvSpPr>
          <p:cNvPr id="3" name="TextBox 2"/>
          <p:cNvSpPr txBox="1"/>
          <p:nvPr/>
        </p:nvSpPr>
        <p:spPr>
          <a:xfrm>
            <a:off x="539552" y="188640"/>
            <a:ext cx="8136904" cy="2677656"/>
          </a:xfrm>
          <a:prstGeom prst="rect">
            <a:avLst/>
          </a:prstGeom>
          <a:noFill/>
        </p:spPr>
        <p:txBody>
          <a:bodyPr wrap="square" rtlCol="0">
            <a:spAutoFit/>
          </a:bodyPr>
          <a:lstStyle/>
          <a:p>
            <a:r>
              <a:rPr lang="en-NZ" b="1" dirty="0" smtClean="0"/>
              <a:t>Animation Tab:</a:t>
            </a:r>
          </a:p>
          <a:p>
            <a:r>
              <a:rPr lang="en-NZ" dirty="0" smtClean="0"/>
              <a:t>Place the cursor where you wish to insert the transition between the slide. Click on the transition window and choose the transition then click. The transition will be inserted at the chosen point. The transition ensures a smooth transition between slides and should be as unobtrusive as possible. Note the transitions will add time to your digital story.</a:t>
            </a:r>
            <a:endParaRPr lang="en-NZ" dirty="0"/>
          </a:p>
        </p:txBody>
      </p:sp>
      <p:sp>
        <p:nvSpPr>
          <p:cNvPr id="4" name="Date Placeholder 3"/>
          <p:cNvSpPr>
            <a:spLocks noGrp="1"/>
          </p:cNvSpPr>
          <p:nvPr>
            <p:ph type="dt" sz="half" idx="10"/>
          </p:nvPr>
        </p:nvSpPr>
        <p:spPr/>
        <p:txBody>
          <a:bodyPr/>
          <a:lstStyle/>
          <a:p>
            <a:r>
              <a:rPr lang="en-US" dirty="0" smtClean="0"/>
              <a:t>Sept 2010</a:t>
            </a:r>
            <a:endParaRPr lang="en-NZ" dirty="0"/>
          </a:p>
        </p:txBody>
      </p:sp>
      <p:sp>
        <p:nvSpPr>
          <p:cNvPr id="5" name="Footer Placeholder 4"/>
          <p:cNvSpPr>
            <a:spLocks noGrp="1"/>
          </p:cNvSpPr>
          <p:nvPr>
            <p:ph type="ftr" sz="quarter" idx="11"/>
          </p:nvPr>
        </p:nvSpPr>
        <p:spPr/>
        <p:txBody>
          <a:bodyPr/>
          <a:lstStyle/>
          <a:p>
            <a:r>
              <a:rPr lang="en-NZ" dirty="0" smtClean="0"/>
              <a:t>Malcolm Roberts Waikato Institute of Technology </a:t>
            </a:r>
            <a:endParaRPr lang="en-NZ"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410340" y="2852936"/>
            <a:ext cx="8316416" cy="3858583"/>
          </a:xfrm>
          <a:prstGeom prst="rect">
            <a:avLst/>
          </a:prstGeom>
          <a:noFill/>
          <a:ln w="9525">
            <a:noFill/>
            <a:miter lim="800000"/>
            <a:headEnd/>
            <a:tailEnd/>
          </a:ln>
        </p:spPr>
      </p:pic>
      <p:sp>
        <p:nvSpPr>
          <p:cNvPr id="3" name="TextBox 2"/>
          <p:cNvSpPr txBox="1"/>
          <p:nvPr/>
        </p:nvSpPr>
        <p:spPr>
          <a:xfrm>
            <a:off x="467544" y="188640"/>
            <a:ext cx="8280920" cy="1200329"/>
          </a:xfrm>
          <a:prstGeom prst="rect">
            <a:avLst/>
          </a:prstGeom>
          <a:noFill/>
        </p:spPr>
        <p:txBody>
          <a:bodyPr wrap="square" rtlCol="0">
            <a:spAutoFit/>
          </a:bodyPr>
          <a:lstStyle/>
          <a:p>
            <a:r>
              <a:rPr lang="en-NZ" dirty="0" smtClean="0"/>
              <a:t>Once transitions are inserted they are shown here: hover your mouse over the gap between the slides to see details of transitions and effect etc…</a:t>
            </a:r>
            <a:endParaRPr lang="en-NZ" dirty="0"/>
          </a:p>
        </p:txBody>
      </p:sp>
      <p:cxnSp>
        <p:nvCxnSpPr>
          <p:cNvPr id="5" name="Straight Arrow Connector 4"/>
          <p:cNvCxnSpPr/>
          <p:nvPr/>
        </p:nvCxnSpPr>
        <p:spPr bwMode="auto">
          <a:xfrm rot="5400000">
            <a:off x="3275856" y="1700808"/>
            <a:ext cx="3960440" cy="1800200"/>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cxnSp>
        <p:nvCxnSpPr>
          <p:cNvPr id="9" name="Straight Arrow Connector 8"/>
          <p:cNvCxnSpPr/>
          <p:nvPr/>
        </p:nvCxnSpPr>
        <p:spPr bwMode="auto">
          <a:xfrm rot="5400000">
            <a:off x="4031940" y="2384884"/>
            <a:ext cx="3888432" cy="360040"/>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sp>
        <p:nvSpPr>
          <p:cNvPr id="6" name="Date Placeholder 5"/>
          <p:cNvSpPr>
            <a:spLocks noGrp="1"/>
          </p:cNvSpPr>
          <p:nvPr>
            <p:ph type="dt" sz="half" idx="10"/>
          </p:nvPr>
        </p:nvSpPr>
        <p:spPr/>
        <p:txBody>
          <a:bodyPr/>
          <a:lstStyle/>
          <a:p>
            <a:r>
              <a:rPr lang="en-US" dirty="0" smtClean="0"/>
              <a:t>Sept 2010</a:t>
            </a:r>
            <a:endParaRPr lang="en-NZ" dirty="0"/>
          </a:p>
        </p:txBody>
      </p:sp>
      <p:sp>
        <p:nvSpPr>
          <p:cNvPr id="7" name="Footer Placeholder 6"/>
          <p:cNvSpPr>
            <a:spLocks noGrp="1"/>
          </p:cNvSpPr>
          <p:nvPr>
            <p:ph type="ftr" sz="quarter" idx="11"/>
          </p:nvPr>
        </p:nvSpPr>
        <p:spPr/>
        <p:txBody>
          <a:bodyPr/>
          <a:lstStyle/>
          <a:p>
            <a:r>
              <a:rPr lang="en-NZ" dirty="0" smtClean="0"/>
              <a:t>Malcolm Roberts Waikato Institute of Technology </a:t>
            </a:r>
            <a:endParaRPr lang="en-NZ"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a:stretch>
            <a:fillRect/>
          </a:stretch>
        </p:blipFill>
        <p:spPr bwMode="auto">
          <a:xfrm>
            <a:off x="467544" y="1844824"/>
            <a:ext cx="7884368" cy="4927730"/>
          </a:xfrm>
          <a:prstGeom prst="rect">
            <a:avLst/>
          </a:prstGeom>
          <a:noFill/>
          <a:ln w="9525">
            <a:noFill/>
            <a:miter lim="800000"/>
            <a:headEnd/>
            <a:tailEnd/>
          </a:ln>
        </p:spPr>
      </p:pic>
      <p:sp>
        <p:nvSpPr>
          <p:cNvPr id="5" name="TextBox 4"/>
          <p:cNvSpPr txBox="1"/>
          <p:nvPr/>
        </p:nvSpPr>
        <p:spPr>
          <a:xfrm>
            <a:off x="251520" y="116632"/>
            <a:ext cx="8640960" cy="830997"/>
          </a:xfrm>
          <a:prstGeom prst="rect">
            <a:avLst/>
          </a:prstGeom>
          <a:noFill/>
        </p:spPr>
        <p:txBody>
          <a:bodyPr wrap="square" rtlCol="0">
            <a:spAutoFit/>
          </a:bodyPr>
          <a:lstStyle/>
          <a:p>
            <a:r>
              <a:rPr lang="en-NZ" dirty="0" smtClean="0"/>
              <a:t>This is the Windows Live Interface: It is designed using tabs like most Microsoft 2007 software. </a:t>
            </a:r>
            <a:endParaRPr lang="en-NZ" dirty="0"/>
          </a:p>
        </p:txBody>
      </p:sp>
      <p:sp>
        <p:nvSpPr>
          <p:cNvPr id="4" name="Date Placeholder 3"/>
          <p:cNvSpPr>
            <a:spLocks noGrp="1"/>
          </p:cNvSpPr>
          <p:nvPr>
            <p:ph type="dt" sz="half" idx="10"/>
          </p:nvPr>
        </p:nvSpPr>
        <p:spPr/>
        <p:txBody>
          <a:bodyPr/>
          <a:lstStyle/>
          <a:p>
            <a:r>
              <a:rPr lang="en-US" dirty="0" smtClean="0"/>
              <a:t>Sept 2010</a:t>
            </a:r>
            <a:endParaRPr lang="en-NZ" dirty="0"/>
          </a:p>
        </p:txBody>
      </p:sp>
      <p:sp>
        <p:nvSpPr>
          <p:cNvPr id="6" name="Footer Placeholder 5"/>
          <p:cNvSpPr>
            <a:spLocks noGrp="1"/>
          </p:cNvSpPr>
          <p:nvPr>
            <p:ph type="ftr" sz="quarter" idx="11"/>
          </p:nvPr>
        </p:nvSpPr>
        <p:spPr/>
        <p:txBody>
          <a:bodyPr/>
          <a:lstStyle/>
          <a:p>
            <a:r>
              <a:rPr lang="en-NZ" dirty="0" smtClean="0"/>
              <a:t>Malcolm Roberts Waikato Institute of Technology </a:t>
            </a:r>
            <a:endParaRPr lang="en-NZ"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395536" y="2132856"/>
            <a:ext cx="8316416" cy="4577451"/>
          </a:xfrm>
          <a:prstGeom prst="rect">
            <a:avLst/>
          </a:prstGeom>
          <a:noFill/>
          <a:ln w="9525">
            <a:noFill/>
            <a:miter lim="800000"/>
            <a:headEnd/>
            <a:tailEnd/>
          </a:ln>
        </p:spPr>
      </p:pic>
      <p:sp>
        <p:nvSpPr>
          <p:cNvPr id="3" name="TextBox 2"/>
          <p:cNvSpPr txBox="1"/>
          <p:nvPr/>
        </p:nvSpPr>
        <p:spPr>
          <a:xfrm>
            <a:off x="323528" y="116632"/>
            <a:ext cx="8496944" cy="461665"/>
          </a:xfrm>
          <a:prstGeom prst="rect">
            <a:avLst/>
          </a:prstGeom>
          <a:noFill/>
        </p:spPr>
        <p:txBody>
          <a:bodyPr wrap="square" rtlCol="0">
            <a:spAutoFit/>
          </a:bodyPr>
          <a:lstStyle/>
          <a:p>
            <a:r>
              <a:rPr lang="en-NZ" dirty="0" smtClean="0"/>
              <a:t>You can also alter the length of the transition here: </a:t>
            </a:r>
            <a:endParaRPr lang="en-NZ" dirty="0"/>
          </a:p>
        </p:txBody>
      </p:sp>
      <p:cxnSp>
        <p:nvCxnSpPr>
          <p:cNvPr id="5" name="Straight Arrow Connector 4"/>
          <p:cNvCxnSpPr/>
          <p:nvPr/>
        </p:nvCxnSpPr>
        <p:spPr bwMode="auto">
          <a:xfrm>
            <a:off x="5868144" y="548680"/>
            <a:ext cx="2304256" cy="2088232"/>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
        <p:nvSpPr>
          <p:cNvPr id="6" name="Date Placeholder 5"/>
          <p:cNvSpPr>
            <a:spLocks noGrp="1"/>
          </p:cNvSpPr>
          <p:nvPr>
            <p:ph type="dt" sz="half" idx="10"/>
          </p:nvPr>
        </p:nvSpPr>
        <p:spPr/>
        <p:txBody>
          <a:bodyPr/>
          <a:lstStyle/>
          <a:p>
            <a:r>
              <a:rPr lang="en-US" dirty="0" smtClean="0"/>
              <a:t>Sept 2010</a:t>
            </a:r>
            <a:endParaRPr lang="en-NZ" dirty="0"/>
          </a:p>
        </p:txBody>
      </p:sp>
      <p:sp>
        <p:nvSpPr>
          <p:cNvPr id="7" name="Footer Placeholder 6"/>
          <p:cNvSpPr>
            <a:spLocks noGrp="1"/>
          </p:cNvSpPr>
          <p:nvPr>
            <p:ph type="ftr" sz="quarter" idx="11"/>
          </p:nvPr>
        </p:nvSpPr>
        <p:spPr/>
        <p:txBody>
          <a:bodyPr/>
          <a:lstStyle/>
          <a:p>
            <a:r>
              <a:rPr lang="en-NZ" dirty="0" smtClean="0"/>
              <a:t>Malcolm Roberts Waikato Institute of Technology </a:t>
            </a:r>
            <a:endParaRPr lang="en-NZ"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27584" y="260648"/>
            <a:ext cx="7560840" cy="707886"/>
          </a:xfrm>
          <a:prstGeom prst="rect">
            <a:avLst/>
          </a:prstGeom>
          <a:noFill/>
        </p:spPr>
        <p:txBody>
          <a:bodyPr wrap="square" rtlCol="0">
            <a:spAutoFit/>
          </a:bodyPr>
          <a:lstStyle/>
          <a:p>
            <a:pPr algn="ctr"/>
            <a:r>
              <a:rPr lang="en-NZ" sz="4000" dirty="0" smtClean="0"/>
              <a:t>Pan and Zoom</a:t>
            </a:r>
            <a:endParaRPr lang="en-NZ" sz="4000" dirty="0"/>
          </a:p>
        </p:txBody>
      </p:sp>
      <p:sp>
        <p:nvSpPr>
          <p:cNvPr id="3" name="TextBox 2"/>
          <p:cNvSpPr txBox="1"/>
          <p:nvPr/>
        </p:nvSpPr>
        <p:spPr>
          <a:xfrm>
            <a:off x="323528" y="1340768"/>
            <a:ext cx="8820472" cy="1938992"/>
          </a:xfrm>
          <a:prstGeom prst="rect">
            <a:avLst/>
          </a:prstGeom>
          <a:noFill/>
        </p:spPr>
        <p:txBody>
          <a:bodyPr wrap="square" rtlCol="0">
            <a:spAutoFit/>
          </a:bodyPr>
          <a:lstStyle/>
          <a:p>
            <a:r>
              <a:rPr lang="en-NZ" dirty="0" smtClean="0"/>
              <a:t>Pan and zoom is what brings the still images to life. Originally used by Ken Burns to bring movement to WW2 images.</a:t>
            </a:r>
          </a:p>
          <a:p>
            <a:r>
              <a:rPr lang="en-NZ" dirty="0" smtClean="0"/>
              <a:t>Pan and Zoom makes an image ‘move’ , either panning from side to side, up and down or Zooming in on a particular spot.</a:t>
            </a:r>
          </a:p>
          <a:p>
            <a:r>
              <a:rPr lang="en-NZ" dirty="0" smtClean="0"/>
              <a:t>Click on the Animations tab to access the pan and zoom.</a:t>
            </a:r>
            <a:endParaRPr lang="en-NZ" dirty="0"/>
          </a:p>
        </p:txBody>
      </p:sp>
      <p:pic>
        <p:nvPicPr>
          <p:cNvPr id="3074" name="Picture 2"/>
          <p:cNvPicPr>
            <a:picLocks noChangeAspect="1" noChangeArrowheads="1"/>
          </p:cNvPicPr>
          <p:nvPr/>
        </p:nvPicPr>
        <p:blipFill>
          <a:blip r:embed="rId2" cstate="print"/>
          <a:srcRect/>
          <a:stretch>
            <a:fillRect/>
          </a:stretch>
        </p:blipFill>
        <p:spPr bwMode="auto">
          <a:xfrm>
            <a:off x="179512" y="4005064"/>
            <a:ext cx="8723793" cy="2620788"/>
          </a:xfrm>
          <a:prstGeom prst="rect">
            <a:avLst/>
          </a:prstGeom>
          <a:noFill/>
          <a:ln w="9525">
            <a:noFill/>
            <a:miter lim="800000"/>
            <a:headEnd/>
            <a:tailEnd/>
          </a:ln>
        </p:spPr>
      </p:pic>
      <p:cxnSp>
        <p:nvCxnSpPr>
          <p:cNvPr id="6" name="Straight Arrow Connector 5"/>
          <p:cNvCxnSpPr/>
          <p:nvPr/>
        </p:nvCxnSpPr>
        <p:spPr bwMode="auto">
          <a:xfrm rot="16200000" flipH="1">
            <a:off x="5256076" y="3392996"/>
            <a:ext cx="1152128" cy="792088"/>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
        <p:nvSpPr>
          <p:cNvPr id="7" name="Date Placeholder 6"/>
          <p:cNvSpPr>
            <a:spLocks noGrp="1"/>
          </p:cNvSpPr>
          <p:nvPr>
            <p:ph type="dt" sz="half" idx="10"/>
          </p:nvPr>
        </p:nvSpPr>
        <p:spPr/>
        <p:txBody>
          <a:bodyPr/>
          <a:lstStyle/>
          <a:p>
            <a:r>
              <a:rPr lang="en-US" dirty="0" smtClean="0"/>
              <a:t>Sept 2010</a:t>
            </a:r>
            <a:endParaRPr lang="en-NZ" dirty="0"/>
          </a:p>
        </p:txBody>
      </p:sp>
      <p:sp>
        <p:nvSpPr>
          <p:cNvPr id="8" name="Footer Placeholder 7"/>
          <p:cNvSpPr>
            <a:spLocks noGrp="1"/>
          </p:cNvSpPr>
          <p:nvPr>
            <p:ph type="ftr" sz="quarter" idx="11"/>
          </p:nvPr>
        </p:nvSpPr>
        <p:spPr/>
        <p:txBody>
          <a:bodyPr/>
          <a:lstStyle/>
          <a:p>
            <a:r>
              <a:rPr lang="en-NZ" dirty="0" smtClean="0"/>
              <a:t>Malcolm Roberts Waikato Institute of Technology </a:t>
            </a:r>
            <a:endParaRPr lang="en-NZ"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srcRect/>
          <a:stretch>
            <a:fillRect/>
          </a:stretch>
        </p:blipFill>
        <p:spPr bwMode="auto">
          <a:xfrm>
            <a:off x="2483768" y="2708920"/>
            <a:ext cx="4610100" cy="3990975"/>
          </a:xfrm>
          <a:prstGeom prst="rect">
            <a:avLst/>
          </a:prstGeom>
          <a:noFill/>
          <a:ln w="9525">
            <a:noFill/>
            <a:miter lim="800000"/>
            <a:headEnd/>
            <a:tailEnd/>
          </a:ln>
        </p:spPr>
      </p:pic>
      <p:sp>
        <p:nvSpPr>
          <p:cNvPr id="3" name="TextBox 2"/>
          <p:cNvSpPr txBox="1"/>
          <p:nvPr/>
        </p:nvSpPr>
        <p:spPr>
          <a:xfrm>
            <a:off x="251520" y="188640"/>
            <a:ext cx="8640960" cy="1569660"/>
          </a:xfrm>
          <a:prstGeom prst="rect">
            <a:avLst/>
          </a:prstGeom>
          <a:noFill/>
        </p:spPr>
        <p:txBody>
          <a:bodyPr wrap="square" rtlCol="0">
            <a:spAutoFit/>
          </a:bodyPr>
          <a:lstStyle/>
          <a:p>
            <a:r>
              <a:rPr lang="en-NZ" dirty="0" smtClean="0"/>
              <a:t>These are the pan and zoom effects available.</a:t>
            </a:r>
          </a:p>
          <a:p>
            <a:r>
              <a:rPr lang="en-NZ" dirty="0" smtClean="0"/>
              <a:t>Position the black timeline over the image and then click the pan and zoom effect that you want.</a:t>
            </a:r>
          </a:p>
          <a:p>
            <a:r>
              <a:rPr lang="en-NZ" dirty="0" smtClean="0"/>
              <a:t>Watch the preview window to check that this is the correct effect.</a:t>
            </a:r>
            <a:endParaRPr lang="en-NZ" dirty="0"/>
          </a:p>
        </p:txBody>
      </p:sp>
      <p:cxnSp>
        <p:nvCxnSpPr>
          <p:cNvPr id="5" name="Straight Arrow Connector 4"/>
          <p:cNvCxnSpPr/>
          <p:nvPr/>
        </p:nvCxnSpPr>
        <p:spPr bwMode="auto">
          <a:xfrm rot="5400000">
            <a:off x="4355976" y="1052736"/>
            <a:ext cx="3528392" cy="3240360"/>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sp>
        <p:nvSpPr>
          <p:cNvPr id="6" name="Date Placeholder 5"/>
          <p:cNvSpPr>
            <a:spLocks noGrp="1"/>
          </p:cNvSpPr>
          <p:nvPr>
            <p:ph type="dt" sz="half" idx="10"/>
          </p:nvPr>
        </p:nvSpPr>
        <p:spPr/>
        <p:txBody>
          <a:bodyPr/>
          <a:lstStyle/>
          <a:p>
            <a:r>
              <a:rPr lang="en-US" dirty="0" smtClean="0"/>
              <a:t>Sept 2010</a:t>
            </a:r>
            <a:endParaRPr lang="en-NZ" dirty="0"/>
          </a:p>
        </p:txBody>
      </p:sp>
      <p:sp>
        <p:nvSpPr>
          <p:cNvPr id="7" name="Footer Placeholder 6"/>
          <p:cNvSpPr>
            <a:spLocks noGrp="1"/>
          </p:cNvSpPr>
          <p:nvPr>
            <p:ph type="ftr" sz="quarter" idx="11"/>
          </p:nvPr>
        </p:nvSpPr>
        <p:spPr/>
        <p:txBody>
          <a:bodyPr/>
          <a:lstStyle/>
          <a:p>
            <a:r>
              <a:rPr lang="en-NZ" dirty="0" smtClean="0"/>
              <a:t>Malcolm Roberts Waikato Institute of Technology </a:t>
            </a:r>
            <a:endParaRPr lang="en-NZ"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srcRect/>
          <a:stretch>
            <a:fillRect/>
          </a:stretch>
        </p:blipFill>
        <p:spPr bwMode="auto">
          <a:xfrm>
            <a:off x="2627784" y="3068960"/>
            <a:ext cx="3888432" cy="3005470"/>
          </a:xfrm>
          <a:prstGeom prst="rect">
            <a:avLst/>
          </a:prstGeom>
          <a:noFill/>
          <a:ln w="9525">
            <a:noFill/>
            <a:miter lim="800000"/>
            <a:headEnd/>
            <a:tailEnd/>
          </a:ln>
        </p:spPr>
      </p:pic>
      <p:sp>
        <p:nvSpPr>
          <p:cNvPr id="3" name="TextBox 2"/>
          <p:cNvSpPr txBox="1"/>
          <p:nvPr/>
        </p:nvSpPr>
        <p:spPr>
          <a:xfrm>
            <a:off x="611560" y="548680"/>
            <a:ext cx="7920880" cy="830997"/>
          </a:xfrm>
          <a:prstGeom prst="rect">
            <a:avLst/>
          </a:prstGeom>
          <a:noFill/>
        </p:spPr>
        <p:txBody>
          <a:bodyPr wrap="square" rtlCol="0">
            <a:spAutoFit/>
          </a:bodyPr>
          <a:lstStyle/>
          <a:p>
            <a:r>
              <a:rPr lang="en-NZ" dirty="0" smtClean="0"/>
              <a:t>When a pan and zoom effect has been applied to an image: this icon appears in the top right of the image.</a:t>
            </a:r>
            <a:endParaRPr lang="en-NZ" dirty="0"/>
          </a:p>
        </p:txBody>
      </p:sp>
      <p:cxnSp>
        <p:nvCxnSpPr>
          <p:cNvPr id="5" name="Straight Arrow Connector 4"/>
          <p:cNvCxnSpPr/>
          <p:nvPr/>
        </p:nvCxnSpPr>
        <p:spPr bwMode="auto">
          <a:xfrm rot="5400000">
            <a:off x="2303748" y="2312876"/>
            <a:ext cx="2520280" cy="576064"/>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sp>
        <p:nvSpPr>
          <p:cNvPr id="6" name="Date Placeholder 5"/>
          <p:cNvSpPr>
            <a:spLocks noGrp="1"/>
          </p:cNvSpPr>
          <p:nvPr>
            <p:ph type="dt" sz="half" idx="10"/>
          </p:nvPr>
        </p:nvSpPr>
        <p:spPr/>
        <p:txBody>
          <a:bodyPr/>
          <a:lstStyle/>
          <a:p>
            <a:r>
              <a:rPr lang="en-US" dirty="0" smtClean="0"/>
              <a:t>Sept 2010</a:t>
            </a:r>
            <a:endParaRPr lang="en-NZ" dirty="0"/>
          </a:p>
        </p:txBody>
      </p:sp>
      <p:sp>
        <p:nvSpPr>
          <p:cNvPr id="7" name="Footer Placeholder 6"/>
          <p:cNvSpPr>
            <a:spLocks noGrp="1"/>
          </p:cNvSpPr>
          <p:nvPr>
            <p:ph type="ftr" sz="quarter" idx="11"/>
          </p:nvPr>
        </p:nvSpPr>
        <p:spPr/>
        <p:txBody>
          <a:bodyPr/>
          <a:lstStyle/>
          <a:p>
            <a:r>
              <a:rPr lang="en-NZ" dirty="0" smtClean="0"/>
              <a:t>Malcolm Roberts Waikato Institute of Technology </a:t>
            </a:r>
            <a:endParaRPr lang="en-NZ"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cstate="print"/>
          <a:srcRect t="1818"/>
          <a:stretch>
            <a:fillRect/>
          </a:stretch>
        </p:blipFill>
        <p:spPr bwMode="auto">
          <a:xfrm>
            <a:off x="1691680" y="2564904"/>
            <a:ext cx="6139477" cy="3888432"/>
          </a:xfrm>
          <a:prstGeom prst="rect">
            <a:avLst/>
          </a:prstGeom>
          <a:noFill/>
          <a:ln w="9525">
            <a:noFill/>
            <a:miter lim="800000"/>
            <a:headEnd/>
            <a:tailEnd/>
          </a:ln>
        </p:spPr>
      </p:pic>
      <p:sp>
        <p:nvSpPr>
          <p:cNvPr id="3" name="TextBox 2"/>
          <p:cNvSpPr txBox="1"/>
          <p:nvPr/>
        </p:nvSpPr>
        <p:spPr>
          <a:xfrm>
            <a:off x="323528" y="1196752"/>
            <a:ext cx="8496944" cy="830997"/>
          </a:xfrm>
          <a:prstGeom prst="rect">
            <a:avLst/>
          </a:prstGeom>
          <a:noFill/>
        </p:spPr>
        <p:txBody>
          <a:bodyPr wrap="square" rtlCol="0">
            <a:spAutoFit/>
          </a:bodyPr>
          <a:lstStyle/>
          <a:p>
            <a:r>
              <a:rPr lang="en-NZ" dirty="0" smtClean="0"/>
              <a:t>If you hover your mouse over the image: you can see the details of the effects that are associated with the image.</a:t>
            </a:r>
            <a:endParaRPr lang="en-NZ" dirty="0"/>
          </a:p>
        </p:txBody>
      </p:sp>
      <p:cxnSp>
        <p:nvCxnSpPr>
          <p:cNvPr id="5" name="Straight Arrow Connector 4"/>
          <p:cNvCxnSpPr/>
          <p:nvPr/>
        </p:nvCxnSpPr>
        <p:spPr bwMode="auto">
          <a:xfrm rot="16200000" flipH="1">
            <a:off x="3779912" y="3356992"/>
            <a:ext cx="3096344" cy="216024"/>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sp>
        <p:nvSpPr>
          <p:cNvPr id="6" name="Date Placeholder 5"/>
          <p:cNvSpPr>
            <a:spLocks noGrp="1"/>
          </p:cNvSpPr>
          <p:nvPr>
            <p:ph type="dt" sz="half" idx="10"/>
          </p:nvPr>
        </p:nvSpPr>
        <p:spPr/>
        <p:txBody>
          <a:bodyPr/>
          <a:lstStyle/>
          <a:p>
            <a:r>
              <a:rPr lang="en-US" dirty="0" smtClean="0"/>
              <a:t>Sept 2010</a:t>
            </a:r>
            <a:endParaRPr lang="en-NZ" dirty="0"/>
          </a:p>
        </p:txBody>
      </p:sp>
      <p:sp>
        <p:nvSpPr>
          <p:cNvPr id="7" name="Footer Placeholder 6"/>
          <p:cNvSpPr>
            <a:spLocks noGrp="1"/>
          </p:cNvSpPr>
          <p:nvPr>
            <p:ph type="ftr" sz="quarter" idx="11"/>
          </p:nvPr>
        </p:nvSpPr>
        <p:spPr/>
        <p:txBody>
          <a:bodyPr/>
          <a:lstStyle/>
          <a:p>
            <a:r>
              <a:rPr lang="en-NZ" dirty="0" smtClean="0"/>
              <a:t>Malcolm Roberts Waikato Institute of Technology </a:t>
            </a:r>
            <a:endParaRPr lang="en-NZ"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cstate="print"/>
          <a:srcRect/>
          <a:stretch>
            <a:fillRect/>
          </a:stretch>
        </p:blipFill>
        <p:spPr bwMode="auto">
          <a:xfrm>
            <a:off x="323528" y="3573016"/>
            <a:ext cx="8604448" cy="3010764"/>
          </a:xfrm>
          <a:prstGeom prst="rect">
            <a:avLst/>
          </a:prstGeom>
          <a:noFill/>
          <a:ln w="9525">
            <a:noFill/>
            <a:miter lim="800000"/>
            <a:headEnd/>
            <a:tailEnd/>
          </a:ln>
        </p:spPr>
      </p:pic>
      <p:sp>
        <p:nvSpPr>
          <p:cNvPr id="3" name="TextBox 2"/>
          <p:cNvSpPr txBox="1"/>
          <p:nvPr/>
        </p:nvSpPr>
        <p:spPr>
          <a:xfrm>
            <a:off x="611560" y="1340768"/>
            <a:ext cx="7704856" cy="830997"/>
          </a:xfrm>
          <a:prstGeom prst="rect">
            <a:avLst/>
          </a:prstGeom>
          <a:noFill/>
        </p:spPr>
        <p:txBody>
          <a:bodyPr wrap="square" rtlCol="0">
            <a:spAutoFit/>
          </a:bodyPr>
          <a:lstStyle/>
          <a:p>
            <a:r>
              <a:rPr lang="en-NZ" dirty="0" smtClean="0"/>
              <a:t>Carry on adding the transitions and pan and zoom to all the images in your story line.</a:t>
            </a:r>
            <a:endParaRPr lang="en-NZ" dirty="0"/>
          </a:p>
        </p:txBody>
      </p:sp>
      <p:sp>
        <p:nvSpPr>
          <p:cNvPr id="4" name="Date Placeholder 3"/>
          <p:cNvSpPr>
            <a:spLocks noGrp="1"/>
          </p:cNvSpPr>
          <p:nvPr>
            <p:ph type="dt" sz="half" idx="10"/>
          </p:nvPr>
        </p:nvSpPr>
        <p:spPr/>
        <p:txBody>
          <a:bodyPr/>
          <a:lstStyle/>
          <a:p>
            <a:r>
              <a:rPr lang="en-US" dirty="0" smtClean="0"/>
              <a:t>Sept 2010</a:t>
            </a:r>
            <a:endParaRPr lang="en-NZ" dirty="0"/>
          </a:p>
        </p:txBody>
      </p:sp>
      <p:sp>
        <p:nvSpPr>
          <p:cNvPr id="5" name="Footer Placeholder 4"/>
          <p:cNvSpPr>
            <a:spLocks noGrp="1"/>
          </p:cNvSpPr>
          <p:nvPr>
            <p:ph type="ftr" sz="quarter" idx="11"/>
          </p:nvPr>
        </p:nvSpPr>
        <p:spPr/>
        <p:txBody>
          <a:bodyPr/>
          <a:lstStyle/>
          <a:p>
            <a:r>
              <a:rPr lang="en-NZ" dirty="0" smtClean="0"/>
              <a:t>Malcolm Roberts Waikato Institute of Technology </a:t>
            </a:r>
            <a:endParaRPr lang="en-NZ"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cstate="print"/>
          <a:srcRect/>
          <a:stretch>
            <a:fillRect/>
          </a:stretch>
        </p:blipFill>
        <p:spPr bwMode="auto">
          <a:xfrm>
            <a:off x="2267744" y="2564904"/>
            <a:ext cx="4667250" cy="4114800"/>
          </a:xfrm>
          <a:prstGeom prst="rect">
            <a:avLst/>
          </a:prstGeom>
          <a:noFill/>
          <a:ln w="9525">
            <a:noFill/>
            <a:miter lim="800000"/>
            <a:headEnd/>
            <a:tailEnd/>
          </a:ln>
        </p:spPr>
      </p:pic>
      <p:sp>
        <p:nvSpPr>
          <p:cNvPr id="3" name="TextBox 2"/>
          <p:cNvSpPr txBox="1"/>
          <p:nvPr/>
        </p:nvSpPr>
        <p:spPr>
          <a:xfrm>
            <a:off x="395536" y="260648"/>
            <a:ext cx="8280920" cy="1569660"/>
          </a:xfrm>
          <a:prstGeom prst="rect">
            <a:avLst/>
          </a:prstGeom>
          <a:noFill/>
        </p:spPr>
        <p:txBody>
          <a:bodyPr wrap="square" rtlCol="0">
            <a:spAutoFit/>
          </a:bodyPr>
          <a:lstStyle/>
          <a:p>
            <a:r>
              <a:rPr lang="en-NZ" dirty="0" smtClean="0"/>
              <a:t>Preview your digital story by playing it through in the project window, watching and listening to check everything works as planned. Make any adjustments to image duration or transition duration or change the pan and zoom.</a:t>
            </a:r>
            <a:endParaRPr lang="en-NZ" dirty="0"/>
          </a:p>
        </p:txBody>
      </p:sp>
      <p:sp>
        <p:nvSpPr>
          <p:cNvPr id="4" name="Date Placeholder 3"/>
          <p:cNvSpPr>
            <a:spLocks noGrp="1"/>
          </p:cNvSpPr>
          <p:nvPr>
            <p:ph type="dt" sz="half" idx="10"/>
          </p:nvPr>
        </p:nvSpPr>
        <p:spPr/>
        <p:txBody>
          <a:bodyPr/>
          <a:lstStyle/>
          <a:p>
            <a:r>
              <a:rPr lang="en-US" dirty="0" smtClean="0"/>
              <a:t>Sept 2010</a:t>
            </a:r>
            <a:endParaRPr lang="en-NZ" dirty="0"/>
          </a:p>
        </p:txBody>
      </p:sp>
      <p:sp>
        <p:nvSpPr>
          <p:cNvPr id="5" name="Footer Placeholder 4"/>
          <p:cNvSpPr>
            <a:spLocks noGrp="1"/>
          </p:cNvSpPr>
          <p:nvPr>
            <p:ph type="ftr" sz="quarter" idx="11"/>
          </p:nvPr>
        </p:nvSpPr>
        <p:spPr/>
        <p:txBody>
          <a:bodyPr/>
          <a:lstStyle/>
          <a:p>
            <a:r>
              <a:rPr lang="en-NZ" dirty="0" smtClean="0"/>
              <a:t>Malcolm Roberts Waikato Institute of Technology </a:t>
            </a:r>
            <a:endParaRPr lang="en-NZ"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cstate="print"/>
          <a:srcRect t="2874"/>
          <a:stretch>
            <a:fillRect/>
          </a:stretch>
        </p:blipFill>
        <p:spPr bwMode="auto">
          <a:xfrm>
            <a:off x="1043608" y="1991866"/>
            <a:ext cx="6943725" cy="4866134"/>
          </a:xfrm>
          <a:prstGeom prst="rect">
            <a:avLst/>
          </a:prstGeom>
          <a:noFill/>
          <a:ln w="9525">
            <a:noFill/>
            <a:miter lim="800000"/>
            <a:headEnd/>
            <a:tailEnd/>
          </a:ln>
        </p:spPr>
      </p:pic>
      <p:sp>
        <p:nvSpPr>
          <p:cNvPr id="3" name="TextBox 2"/>
          <p:cNvSpPr txBox="1"/>
          <p:nvPr/>
        </p:nvSpPr>
        <p:spPr>
          <a:xfrm>
            <a:off x="323528" y="188640"/>
            <a:ext cx="8568952" cy="830997"/>
          </a:xfrm>
          <a:prstGeom prst="rect">
            <a:avLst/>
          </a:prstGeom>
          <a:noFill/>
        </p:spPr>
        <p:txBody>
          <a:bodyPr wrap="square" rtlCol="0">
            <a:spAutoFit/>
          </a:bodyPr>
          <a:lstStyle/>
          <a:p>
            <a:r>
              <a:rPr lang="en-NZ" dirty="0" smtClean="0"/>
              <a:t>Images can be change from portrait to landscape by clicking on the rotate left 90 or rotate right 90.</a:t>
            </a:r>
            <a:endParaRPr lang="en-NZ" dirty="0"/>
          </a:p>
        </p:txBody>
      </p:sp>
      <p:cxnSp>
        <p:nvCxnSpPr>
          <p:cNvPr id="5" name="Straight Arrow Connector 4"/>
          <p:cNvCxnSpPr/>
          <p:nvPr/>
        </p:nvCxnSpPr>
        <p:spPr bwMode="auto">
          <a:xfrm>
            <a:off x="2339752" y="908720"/>
            <a:ext cx="2232248" cy="1368152"/>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cxnSp>
        <p:nvCxnSpPr>
          <p:cNvPr id="7" name="Straight Arrow Connector 6"/>
          <p:cNvCxnSpPr/>
          <p:nvPr/>
        </p:nvCxnSpPr>
        <p:spPr bwMode="auto">
          <a:xfrm rot="5400000">
            <a:off x="2735796" y="1160748"/>
            <a:ext cx="3672408" cy="2448272"/>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sp>
        <p:nvSpPr>
          <p:cNvPr id="6" name="Date Placeholder 5"/>
          <p:cNvSpPr>
            <a:spLocks noGrp="1"/>
          </p:cNvSpPr>
          <p:nvPr>
            <p:ph type="dt" sz="half" idx="10"/>
          </p:nvPr>
        </p:nvSpPr>
        <p:spPr/>
        <p:txBody>
          <a:bodyPr/>
          <a:lstStyle/>
          <a:p>
            <a:r>
              <a:rPr lang="en-US" dirty="0" smtClean="0"/>
              <a:t>Sept 2010</a:t>
            </a:r>
            <a:endParaRPr lang="en-NZ" dirty="0"/>
          </a:p>
        </p:txBody>
      </p:sp>
      <p:sp>
        <p:nvSpPr>
          <p:cNvPr id="8" name="Footer Placeholder 7"/>
          <p:cNvSpPr>
            <a:spLocks noGrp="1"/>
          </p:cNvSpPr>
          <p:nvPr>
            <p:ph type="ftr" sz="quarter" idx="11"/>
          </p:nvPr>
        </p:nvSpPr>
        <p:spPr/>
        <p:txBody>
          <a:bodyPr/>
          <a:lstStyle/>
          <a:p>
            <a:r>
              <a:rPr lang="en-NZ" dirty="0" smtClean="0"/>
              <a:t>Malcolm Roberts Waikato Institute of Technology </a:t>
            </a:r>
            <a:endParaRPr lang="en-NZ"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cstate="print"/>
          <a:srcRect t="2885"/>
          <a:stretch>
            <a:fillRect/>
          </a:stretch>
        </p:blipFill>
        <p:spPr bwMode="auto">
          <a:xfrm>
            <a:off x="323528" y="1844824"/>
            <a:ext cx="8505825" cy="4847084"/>
          </a:xfrm>
          <a:prstGeom prst="rect">
            <a:avLst/>
          </a:prstGeom>
          <a:noFill/>
          <a:ln w="9525">
            <a:noFill/>
            <a:miter lim="800000"/>
            <a:headEnd/>
            <a:tailEnd/>
          </a:ln>
        </p:spPr>
      </p:pic>
      <p:sp>
        <p:nvSpPr>
          <p:cNvPr id="3" name="TextBox 2"/>
          <p:cNvSpPr txBox="1"/>
          <p:nvPr/>
        </p:nvSpPr>
        <p:spPr>
          <a:xfrm>
            <a:off x="395536" y="188640"/>
            <a:ext cx="8496944" cy="1200329"/>
          </a:xfrm>
          <a:prstGeom prst="rect">
            <a:avLst/>
          </a:prstGeom>
          <a:noFill/>
        </p:spPr>
        <p:txBody>
          <a:bodyPr wrap="square" rtlCol="0">
            <a:spAutoFit/>
          </a:bodyPr>
          <a:lstStyle/>
          <a:p>
            <a:r>
              <a:rPr lang="en-NZ" dirty="0" smtClean="0"/>
              <a:t>Visual Effects Tab:</a:t>
            </a:r>
          </a:p>
          <a:p>
            <a:r>
              <a:rPr lang="en-NZ" dirty="0" smtClean="0"/>
              <a:t>This is where you can ‘drop’ a variety of visual effects onto an image. Move the timeline to your image and click on the effect.</a:t>
            </a:r>
            <a:endParaRPr lang="en-NZ" dirty="0"/>
          </a:p>
        </p:txBody>
      </p:sp>
      <p:sp>
        <p:nvSpPr>
          <p:cNvPr id="4" name="Date Placeholder 3"/>
          <p:cNvSpPr>
            <a:spLocks noGrp="1"/>
          </p:cNvSpPr>
          <p:nvPr>
            <p:ph type="dt" sz="half" idx="10"/>
          </p:nvPr>
        </p:nvSpPr>
        <p:spPr/>
        <p:txBody>
          <a:bodyPr/>
          <a:lstStyle/>
          <a:p>
            <a:r>
              <a:rPr lang="en-US" dirty="0" smtClean="0"/>
              <a:t>Sept 2010</a:t>
            </a:r>
            <a:endParaRPr lang="en-NZ" dirty="0"/>
          </a:p>
        </p:txBody>
      </p:sp>
      <p:sp>
        <p:nvSpPr>
          <p:cNvPr id="5" name="Footer Placeholder 4"/>
          <p:cNvSpPr>
            <a:spLocks noGrp="1"/>
          </p:cNvSpPr>
          <p:nvPr>
            <p:ph type="ftr" sz="quarter" idx="11"/>
          </p:nvPr>
        </p:nvSpPr>
        <p:spPr/>
        <p:txBody>
          <a:bodyPr/>
          <a:lstStyle/>
          <a:p>
            <a:r>
              <a:rPr lang="en-NZ" dirty="0" smtClean="0"/>
              <a:t>Malcolm Roberts Waikato Institute of Technology </a:t>
            </a:r>
            <a:endParaRPr lang="en-NZ"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cstate="print"/>
          <a:srcRect/>
          <a:stretch>
            <a:fillRect/>
          </a:stretch>
        </p:blipFill>
        <p:spPr bwMode="auto">
          <a:xfrm>
            <a:off x="395536" y="1790700"/>
            <a:ext cx="8534400" cy="5067300"/>
          </a:xfrm>
          <a:prstGeom prst="rect">
            <a:avLst/>
          </a:prstGeom>
          <a:noFill/>
          <a:ln w="9525">
            <a:noFill/>
            <a:miter lim="800000"/>
            <a:headEnd/>
            <a:tailEnd/>
          </a:ln>
        </p:spPr>
      </p:pic>
      <p:sp>
        <p:nvSpPr>
          <p:cNvPr id="3" name="TextBox 2"/>
          <p:cNvSpPr txBox="1"/>
          <p:nvPr/>
        </p:nvSpPr>
        <p:spPr>
          <a:xfrm>
            <a:off x="251520" y="548680"/>
            <a:ext cx="8640960" cy="1200329"/>
          </a:xfrm>
          <a:prstGeom prst="rect">
            <a:avLst/>
          </a:prstGeom>
          <a:noFill/>
        </p:spPr>
        <p:txBody>
          <a:bodyPr wrap="square" rtlCol="0">
            <a:spAutoFit/>
          </a:bodyPr>
          <a:lstStyle/>
          <a:p>
            <a:r>
              <a:rPr lang="en-NZ" dirty="0" smtClean="0"/>
              <a:t>Here the edge detection filter has been applied to the digger image.</a:t>
            </a:r>
          </a:p>
          <a:p>
            <a:r>
              <a:rPr lang="en-NZ" dirty="0" smtClean="0"/>
              <a:t>Only use this is really necessary: trying to be too clever can mess up a digital story: KIS (keep it simple) is good.</a:t>
            </a:r>
            <a:endParaRPr lang="en-NZ" dirty="0"/>
          </a:p>
        </p:txBody>
      </p:sp>
      <p:sp>
        <p:nvSpPr>
          <p:cNvPr id="4" name="Date Placeholder 3"/>
          <p:cNvSpPr>
            <a:spLocks noGrp="1"/>
          </p:cNvSpPr>
          <p:nvPr>
            <p:ph type="dt" sz="half" idx="10"/>
          </p:nvPr>
        </p:nvSpPr>
        <p:spPr/>
        <p:txBody>
          <a:bodyPr/>
          <a:lstStyle/>
          <a:p>
            <a:r>
              <a:rPr lang="en-US" dirty="0" smtClean="0"/>
              <a:t>Sept 2010</a:t>
            </a:r>
            <a:endParaRPr lang="en-NZ" dirty="0"/>
          </a:p>
        </p:txBody>
      </p:sp>
      <p:sp>
        <p:nvSpPr>
          <p:cNvPr id="5" name="Footer Placeholder 4"/>
          <p:cNvSpPr>
            <a:spLocks noGrp="1"/>
          </p:cNvSpPr>
          <p:nvPr>
            <p:ph type="ftr" sz="quarter" idx="11"/>
          </p:nvPr>
        </p:nvSpPr>
        <p:spPr/>
        <p:txBody>
          <a:bodyPr/>
          <a:lstStyle/>
          <a:p>
            <a:r>
              <a:rPr lang="en-NZ" dirty="0" smtClean="0"/>
              <a:t>Malcolm Roberts Waikato Institute of Technology </a:t>
            </a:r>
            <a:endParaRPr lang="en-NZ"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srcRect/>
          <a:stretch>
            <a:fillRect/>
          </a:stretch>
        </p:blipFill>
        <p:spPr bwMode="auto">
          <a:xfrm>
            <a:off x="395536" y="1700808"/>
            <a:ext cx="7884368" cy="4927730"/>
          </a:xfrm>
          <a:prstGeom prst="rect">
            <a:avLst/>
          </a:prstGeom>
          <a:noFill/>
          <a:ln w="9525">
            <a:noFill/>
            <a:miter lim="800000"/>
            <a:headEnd/>
            <a:tailEnd/>
          </a:ln>
        </p:spPr>
      </p:pic>
      <p:sp>
        <p:nvSpPr>
          <p:cNvPr id="5" name="TextBox 4"/>
          <p:cNvSpPr txBox="1"/>
          <p:nvPr/>
        </p:nvSpPr>
        <p:spPr>
          <a:xfrm>
            <a:off x="179512" y="116632"/>
            <a:ext cx="8856984" cy="1200329"/>
          </a:xfrm>
          <a:prstGeom prst="rect">
            <a:avLst/>
          </a:prstGeom>
          <a:noFill/>
        </p:spPr>
        <p:txBody>
          <a:bodyPr wrap="square" rtlCol="0">
            <a:spAutoFit/>
          </a:bodyPr>
          <a:lstStyle/>
          <a:p>
            <a:r>
              <a:rPr lang="en-NZ" dirty="0" smtClean="0"/>
              <a:t>The Home tab. This allows you to add photos initially for your digital story. Later we will look at the other functions from this tab.</a:t>
            </a:r>
          </a:p>
          <a:p>
            <a:r>
              <a:rPr lang="en-NZ" dirty="0" smtClean="0"/>
              <a:t>First drag your folder with photos onto the desktop of your computer.</a:t>
            </a:r>
            <a:endParaRPr lang="en-NZ" dirty="0"/>
          </a:p>
        </p:txBody>
      </p:sp>
      <p:sp>
        <p:nvSpPr>
          <p:cNvPr id="6" name="Date Placeholder 5"/>
          <p:cNvSpPr>
            <a:spLocks noGrp="1"/>
          </p:cNvSpPr>
          <p:nvPr>
            <p:ph type="dt" sz="half" idx="10"/>
          </p:nvPr>
        </p:nvSpPr>
        <p:spPr/>
        <p:txBody>
          <a:bodyPr/>
          <a:lstStyle/>
          <a:p>
            <a:r>
              <a:rPr lang="en-US" dirty="0" smtClean="0"/>
              <a:t>Sept 2010</a:t>
            </a:r>
            <a:endParaRPr lang="en-NZ" dirty="0"/>
          </a:p>
        </p:txBody>
      </p:sp>
      <p:sp>
        <p:nvSpPr>
          <p:cNvPr id="7" name="Footer Placeholder 6"/>
          <p:cNvSpPr>
            <a:spLocks noGrp="1"/>
          </p:cNvSpPr>
          <p:nvPr>
            <p:ph type="ftr" sz="quarter" idx="11"/>
          </p:nvPr>
        </p:nvSpPr>
        <p:spPr/>
        <p:txBody>
          <a:bodyPr/>
          <a:lstStyle/>
          <a:p>
            <a:r>
              <a:rPr lang="en-NZ" dirty="0" smtClean="0"/>
              <a:t>Malcolm Roberts Waikato Institute of Technology </a:t>
            </a:r>
            <a:endParaRPr lang="en-NZ"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2" cstate="print"/>
          <a:srcRect/>
          <a:stretch>
            <a:fillRect/>
          </a:stretch>
        </p:blipFill>
        <p:spPr bwMode="auto">
          <a:xfrm>
            <a:off x="1619672" y="2780928"/>
            <a:ext cx="6196937" cy="3844728"/>
          </a:xfrm>
          <a:prstGeom prst="rect">
            <a:avLst/>
          </a:prstGeom>
          <a:noFill/>
          <a:ln w="9525">
            <a:noFill/>
            <a:miter lim="800000"/>
            <a:headEnd/>
            <a:tailEnd/>
          </a:ln>
        </p:spPr>
      </p:pic>
      <p:sp>
        <p:nvSpPr>
          <p:cNvPr id="3" name="TextBox 2"/>
          <p:cNvSpPr txBox="1"/>
          <p:nvPr/>
        </p:nvSpPr>
        <p:spPr>
          <a:xfrm>
            <a:off x="323528" y="692696"/>
            <a:ext cx="8424936" cy="830997"/>
          </a:xfrm>
          <a:prstGeom prst="rect">
            <a:avLst/>
          </a:prstGeom>
          <a:noFill/>
        </p:spPr>
        <p:txBody>
          <a:bodyPr wrap="square" rtlCol="0">
            <a:spAutoFit/>
          </a:bodyPr>
          <a:lstStyle/>
          <a:p>
            <a:r>
              <a:rPr lang="en-NZ" dirty="0" smtClean="0"/>
              <a:t>The brightness of individual images can be adjusted by moving this slider.</a:t>
            </a:r>
            <a:endParaRPr lang="en-NZ" dirty="0"/>
          </a:p>
        </p:txBody>
      </p:sp>
      <p:cxnSp>
        <p:nvCxnSpPr>
          <p:cNvPr id="5" name="Straight Arrow Connector 4"/>
          <p:cNvCxnSpPr/>
          <p:nvPr/>
        </p:nvCxnSpPr>
        <p:spPr bwMode="auto">
          <a:xfrm rot="5400000">
            <a:off x="4463988" y="2096852"/>
            <a:ext cx="3024336" cy="1080120"/>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
        <p:nvSpPr>
          <p:cNvPr id="6" name="Date Placeholder 5"/>
          <p:cNvSpPr>
            <a:spLocks noGrp="1"/>
          </p:cNvSpPr>
          <p:nvPr>
            <p:ph type="dt" sz="half" idx="10"/>
          </p:nvPr>
        </p:nvSpPr>
        <p:spPr/>
        <p:txBody>
          <a:bodyPr/>
          <a:lstStyle/>
          <a:p>
            <a:r>
              <a:rPr lang="en-US" dirty="0" smtClean="0"/>
              <a:t>Sept 2010</a:t>
            </a:r>
            <a:endParaRPr lang="en-NZ" dirty="0"/>
          </a:p>
        </p:txBody>
      </p:sp>
      <p:sp>
        <p:nvSpPr>
          <p:cNvPr id="7" name="Footer Placeholder 6"/>
          <p:cNvSpPr>
            <a:spLocks noGrp="1"/>
          </p:cNvSpPr>
          <p:nvPr>
            <p:ph type="ftr" sz="quarter" idx="11"/>
          </p:nvPr>
        </p:nvSpPr>
        <p:spPr/>
        <p:txBody>
          <a:bodyPr/>
          <a:lstStyle/>
          <a:p>
            <a:r>
              <a:rPr lang="en-NZ" dirty="0" smtClean="0"/>
              <a:t>Malcolm Roberts Waikato Institute of Technology </a:t>
            </a:r>
            <a:endParaRPr lang="en-NZ"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2" cstate="print"/>
          <a:srcRect/>
          <a:stretch>
            <a:fillRect/>
          </a:stretch>
        </p:blipFill>
        <p:spPr bwMode="auto">
          <a:xfrm>
            <a:off x="755576" y="1733550"/>
            <a:ext cx="7743825" cy="5124450"/>
          </a:xfrm>
          <a:prstGeom prst="rect">
            <a:avLst/>
          </a:prstGeom>
          <a:noFill/>
          <a:ln w="9525">
            <a:noFill/>
            <a:miter lim="800000"/>
            <a:headEnd/>
            <a:tailEnd/>
          </a:ln>
        </p:spPr>
      </p:pic>
      <p:sp>
        <p:nvSpPr>
          <p:cNvPr id="3" name="TextBox 2"/>
          <p:cNvSpPr txBox="1"/>
          <p:nvPr/>
        </p:nvSpPr>
        <p:spPr>
          <a:xfrm>
            <a:off x="179512" y="404664"/>
            <a:ext cx="8964488" cy="1200329"/>
          </a:xfrm>
          <a:prstGeom prst="rect">
            <a:avLst/>
          </a:prstGeom>
          <a:noFill/>
        </p:spPr>
        <p:txBody>
          <a:bodyPr wrap="square" rtlCol="0">
            <a:spAutoFit/>
          </a:bodyPr>
          <a:lstStyle/>
          <a:p>
            <a:r>
              <a:rPr lang="en-NZ" dirty="0" smtClean="0"/>
              <a:t>Title: Your digital story may need a title to introduce your story:</a:t>
            </a:r>
          </a:p>
          <a:p>
            <a:r>
              <a:rPr lang="en-NZ" dirty="0" smtClean="0"/>
              <a:t>Position the timeline tool at the start of your movie and click the</a:t>
            </a:r>
          </a:p>
          <a:p>
            <a:r>
              <a:rPr lang="en-NZ" dirty="0" smtClean="0"/>
              <a:t> Title icon.</a:t>
            </a:r>
            <a:endParaRPr lang="en-NZ" dirty="0"/>
          </a:p>
        </p:txBody>
      </p:sp>
      <p:sp>
        <p:nvSpPr>
          <p:cNvPr id="4" name="TextBox 3"/>
          <p:cNvSpPr txBox="1"/>
          <p:nvPr/>
        </p:nvSpPr>
        <p:spPr>
          <a:xfrm>
            <a:off x="2627784" y="0"/>
            <a:ext cx="3888432" cy="646331"/>
          </a:xfrm>
          <a:prstGeom prst="rect">
            <a:avLst/>
          </a:prstGeom>
          <a:noFill/>
        </p:spPr>
        <p:txBody>
          <a:bodyPr wrap="square" rtlCol="0">
            <a:spAutoFit/>
          </a:bodyPr>
          <a:lstStyle/>
          <a:p>
            <a:pPr algn="ctr"/>
            <a:r>
              <a:rPr lang="en-NZ" sz="3600" dirty="0" smtClean="0"/>
              <a:t>Title</a:t>
            </a:r>
            <a:endParaRPr lang="en-NZ" sz="3600" dirty="0"/>
          </a:p>
        </p:txBody>
      </p:sp>
      <p:cxnSp>
        <p:nvCxnSpPr>
          <p:cNvPr id="6" name="Straight Arrow Connector 5"/>
          <p:cNvCxnSpPr/>
          <p:nvPr/>
        </p:nvCxnSpPr>
        <p:spPr bwMode="auto">
          <a:xfrm rot="16200000" flipH="1">
            <a:off x="3995936" y="1628800"/>
            <a:ext cx="2304256" cy="1296144"/>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cxnSp>
        <p:nvCxnSpPr>
          <p:cNvPr id="8" name="Straight Arrow Connector 7"/>
          <p:cNvCxnSpPr/>
          <p:nvPr/>
        </p:nvCxnSpPr>
        <p:spPr bwMode="auto">
          <a:xfrm rot="10800000" flipV="1">
            <a:off x="3275856" y="1124744"/>
            <a:ext cx="4104456" cy="1152128"/>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sp>
        <p:nvSpPr>
          <p:cNvPr id="7" name="Date Placeholder 6"/>
          <p:cNvSpPr>
            <a:spLocks noGrp="1"/>
          </p:cNvSpPr>
          <p:nvPr>
            <p:ph type="dt" sz="half" idx="10"/>
          </p:nvPr>
        </p:nvSpPr>
        <p:spPr/>
        <p:txBody>
          <a:bodyPr/>
          <a:lstStyle/>
          <a:p>
            <a:r>
              <a:rPr lang="en-US" dirty="0" smtClean="0"/>
              <a:t>Sept 2010</a:t>
            </a:r>
            <a:endParaRPr lang="en-NZ" dirty="0"/>
          </a:p>
        </p:txBody>
      </p:sp>
      <p:sp>
        <p:nvSpPr>
          <p:cNvPr id="9" name="Footer Placeholder 8"/>
          <p:cNvSpPr>
            <a:spLocks noGrp="1"/>
          </p:cNvSpPr>
          <p:nvPr>
            <p:ph type="ftr" sz="quarter" idx="11"/>
          </p:nvPr>
        </p:nvSpPr>
        <p:spPr/>
        <p:txBody>
          <a:bodyPr/>
          <a:lstStyle/>
          <a:p>
            <a:r>
              <a:rPr lang="en-NZ" dirty="0" smtClean="0"/>
              <a:t>Malcolm Roberts Waikato Institute of Technology </a:t>
            </a:r>
            <a:endParaRPr lang="en-NZ"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2" cstate="print"/>
          <a:srcRect/>
          <a:stretch>
            <a:fillRect/>
          </a:stretch>
        </p:blipFill>
        <p:spPr bwMode="auto">
          <a:xfrm>
            <a:off x="44390" y="2992073"/>
            <a:ext cx="9036496" cy="3803781"/>
          </a:xfrm>
          <a:prstGeom prst="rect">
            <a:avLst/>
          </a:prstGeom>
          <a:noFill/>
          <a:ln w="9525">
            <a:noFill/>
            <a:miter lim="800000"/>
            <a:headEnd/>
            <a:tailEnd/>
          </a:ln>
        </p:spPr>
      </p:pic>
      <p:sp>
        <p:nvSpPr>
          <p:cNvPr id="3" name="TextBox 2"/>
          <p:cNvSpPr txBox="1"/>
          <p:nvPr/>
        </p:nvSpPr>
        <p:spPr>
          <a:xfrm>
            <a:off x="467544" y="188640"/>
            <a:ext cx="8352928" cy="1569660"/>
          </a:xfrm>
          <a:prstGeom prst="rect">
            <a:avLst/>
          </a:prstGeom>
          <a:noFill/>
        </p:spPr>
        <p:txBody>
          <a:bodyPr wrap="square" rtlCol="0">
            <a:spAutoFit/>
          </a:bodyPr>
          <a:lstStyle/>
          <a:p>
            <a:r>
              <a:rPr lang="en-NZ" dirty="0" smtClean="0"/>
              <a:t>The title tools will now appear: Start typing the title of your digital story here. The rest of the tools for adjusting the title effect are present in this tab. You can alter the text, start time, text duration and special effects in this tab.</a:t>
            </a:r>
            <a:endParaRPr lang="en-NZ" dirty="0"/>
          </a:p>
        </p:txBody>
      </p:sp>
      <p:cxnSp>
        <p:nvCxnSpPr>
          <p:cNvPr id="5" name="Straight Arrow Connector 4"/>
          <p:cNvCxnSpPr/>
          <p:nvPr/>
        </p:nvCxnSpPr>
        <p:spPr bwMode="auto">
          <a:xfrm rot="5400000">
            <a:off x="2339752" y="836712"/>
            <a:ext cx="3528392" cy="2952328"/>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cxnSp>
        <p:nvCxnSpPr>
          <p:cNvPr id="7" name="Straight Arrow Connector 6"/>
          <p:cNvCxnSpPr/>
          <p:nvPr/>
        </p:nvCxnSpPr>
        <p:spPr bwMode="auto">
          <a:xfrm>
            <a:off x="2123728" y="1700808"/>
            <a:ext cx="3096344" cy="1584176"/>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
        <p:nvSpPr>
          <p:cNvPr id="6" name="Date Placeholder 5"/>
          <p:cNvSpPr>
            <a:spLocks noGrp="1"/>
          </p:cNvSpPr>
          <p:nvPr>
            <p:ph type="dt" sz="half" idx="10"/>
          </p:nvPr>
        </p:nvSpPr>
        <p:spPr/>
        <p:txBody>
          <a:bodyPr/>
          <a:lstStyle/>
          <a:p>
            <a:r>
              <a:rPr lang="en-US" dirty="0" smtClean="0"/>
              <a:t>Sept 2010</a:t>
            </a:r>
            <a:endParaRPr lang="en-NZ" dirty="0"/>
          </a:p>
        </p:txBody>
      </p:sp>
      <p:sp>
        <p:nvSpPr>
          <p:cNvPr id="8" name="Footer Placeholder 7"/>
          <p:cNvSpPr>
            <a:spLocks noGrp="1"/>
          </p:cNvSpPr>
          <p:nvPr>
            <p:ph type="ftr" sz="quarter" idx="11"/>
          </p:nvPr>
        </p:nvSpPr>
        <p:spPr/>
        <p:txBody>
          <a:bodyPr/>
          <a:lstStyle/>
          <a:p>
            <a:r>
              <a:rPr lang="en-NZ" dirty="0" smtClean="0"/>
              <a:t>Malcolm Roberts Waikato Institute of Technology </a:t>
            </a:r>
            <a:endParaRPr lang="en-NZ"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2" cstate="print"/>
          <a:srcRect/>
          <a:stretch>
            <a:fillRect/>
          </a:stretch>
        </p:blipFill>
        <p:spPr bwMode="auto">
          <a:xfrm>
            <a:off x="251520" y="3068960"/>
            <a:ext cx="8756184" cy="3696045"/>
          </a:xfrm>
          <a:prstGeom prst="rect">
            <a:avLst/>
          </a:prstGeom>
          <a:noFill/>
          <a:ln w="9525">
            <a:noFill/>
            <a:miter lim="800000"/>
            <a:headEnd/>
            <a:tailEnd/>
          </a:ln>
        </p:spPr>
      </p:pic>
      <p:sp>
        <p:nvSpPr>
          <p:cNvPr id="3" name="TextBox 2"/>
          <p:cNvSpPr txBox="1"/>
          <p:nvPr/>
        </p:nvSpPr>
        <p:spPr>
          <a:xfrm>
            <a:off x="251520" y="188640"/>
            <a:ext cx="8568952" cy="1200329"/>
          </a:xfrm>
          <a:prstGeom prst="rect">
            <a:avLst/>
          </a:prstGeom>
          <a:noFill/>
        </p:spPr>
        <p:txBody>
          <a:bodyPr wrap="square" rtlCol="0">
            <a:spAutoFit/>
          </a:bodyPr>
          <a:lstStyle/>
          <a:p>
            <a:r>
              <a:rPr lang="en-NZ" dirty="0" smtClean="0"/>
              <a:t>Preview the different effects by moving your cursor along the effects. You can also alter the start time and duration. Make sure the title fits inside the image duration.</a:t>
            </a:r>
            <a:endParaRPr lang="en-NZ" dirty="0"/>
          </a:p>
        </p:txBody>
      </p:sp>
      <p:cxnSp>
        <p:nvCxnSpPr>
          <p:cNvPr id="5" name="Straight Arrow Connector 4"/>
          <p:cNvCxnSpPr/>
          <p:nvPr/>
        </p:nvCxnSpPr>
        <p:spPr bwMode="auto">
          <a:xfrm rot="16200000" flipH="1">
            <a:off x="3563888" y="1772816"/>
            <a:ext cx="2880320" cy="432048"/>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cxnSp>
        <p:nvCxnSpPr>
          <p:cNvPr id="7" name="Straight Arrow Connector 6"/>
          <p:cNvCxnSpPr/>
          <p:nvPr/>
        </p:nvCxnSpPr>
        <p:spPr bwMode="auto">
          <a:xfrm rot="16200000" flipH="1">
            <a:off x="2087724" y="2888940"/>
            <a:ext cx="3888432" cy="648072"/>
          </a:xfrm>
          <a:prstGeom prst="straightConnector1">
            <a:avLst/>
          </a:prstGeom>
          <a:solidFill>
            <a:schemeClr val="accent1"/>
          </a:solidFill>
          <a:ln w="25400" cap="flat" cmpd="sng" algn="ctr">
            <a:solidFill>
              <a:srgbClr val="FF0000"/>
            </a:solidFill>
            <a:prstDash val="solid"/>
            <a:round/>
            <a:headEnd type="none" w="med" len="med"/>
            <a:tailEnd type="arrow"/>
          </a:ln>
          <a:effectLst/>
        </p:spPr>
      </p:cxnSp>
      <p:sp>
        <p:nvSpPr>
          <p:cNvPr id="6" name="Date Placeholder 5"/>
          <p:cNvSpPr>
            <a:spLocks noGrp="1"/>
          </p:cNvSpPr>
          <p:nvPr>
            <p:ph type="dt" sz="half" idx="10"/>
          </p:nvPr>
        </p:nvSpPr>
        <p:spPr/>
        <p:txBody>
          <a:bodyPr/>
          <a:lstStyle/>
          <a:p>
            <a:r>
              <a:rPr lang="en-US" dirty="0" smtClean="0"/>
              <a:t>Sept 2010</a:t>
            </a:r>
            <a:endParaRPr lang="en-NZ" dirty="0"/>
          </a:p>
        </p:txBody>
      </p:sp>
      <p:sp>
        <p:nvSpPr>
          <p:cNvPr id="8" name="Footer Placeholder 7"/>
          <p:cNvSpPr>
            <a:spLocks noGrp="1"/>
          </p:cNvSpPr>
          <p:nvPr>
            <p:ph type="ftr" sz="quarter" idx="11"/>
          </p:nvPr>
        </p:nvSpPr>
        <p:spPr/>
        <p:txBody>
          <a:bodyPr/>
          <a:lstStyle/>
          <a:p>
            <a:r>
              <a:rPr lang="en-NZ" dirty="0" smtClean="0"/>
              <a:t>Malcolm Roberts Waikato Institute of Technology </a:t>
            </a:r>
            <a:endParaRPr lang="en-NZ"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2" cstate="print"/>
          <a:srcRect/>
          <a:stretch>
            <a:fillRect/>
          </a:stretch>
        </p:blipFill>
        <p:spPr bwMode="auto">
          <a:xfrm>
            <a:off x="899592" y="1257300"/>
            <a:ext cx="7486650" cy="5600700"/>
          </a:xfrm>
          <a:prstGeom prst="rect">
            <a:avLst/>
          </a:prstGeom>
          <a:noFill/>
          <a:ln w="9525">
            <a:noFill/>
            <a:miter lim="800000"/>
            <a:headEnd/>
            <a:tailEnd/>
          </a:ln>
        </p:spPr>
      </p:pic>
      <p:sp>
        <p:nvSpPr>
          <p:cNvPr id="3" name="TextBox 2"/>
          <p:cNvSpPr txBox="1"/>
          <p:nvPr/>
        </p:nvSpPr>
        <p:spPr>
          <a:xfrm>
            <a:off x="251520" y="116632"/>
            <a:ext cx="8568952" cy="461665"/>
          </a:xfrm>
          <a:prstGeom prst="rect">
            <a:avLst/>
          </a:prstGeom>
          <a:noFill/>
        </p:spPr>
        <p:txBody>
          <a:bodyPr wrap="square" rtlCol="0">
            <a:spAutoFit/>
          </a:bodyPr>
          <a:lstStyle/>
          <a:p>
            <a:r>
              <a:rPr lang="en-NZ" dirty="0" smtClean="0"/>
              <a:t>Preview your title by clicking on the play button.</a:t>
            </a:r>
            <a:endParaRPr lang="en-NZ" dirty="0"/>
          </a:p>
        </p:txBody>
      </p:sp>
      <p:cxnSp>
        <p:nvCxnSpPr>
          <p:cNvPr id="5" name="Straight Arrow Connector 4"/>
          <p:cNvCxnSpPr/>
          <p:nvPr/>
        </p:nvCxnSpPr>
        <p:spPr bwMode="auto">
          <a:xfrm rot="5400000">
            <a:off x="683568" y="3068960"/>
            <a:ext cx="5328592" cy="288032"/>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
        <p:nvSpPr>
          <p:cNvPr id="6" name="TextBox 5"/>
          <p:cNvSpPr txBox="1"/>
          <p:nvPr/>
        </p:nvSpPr>
        <p:spPr>
          <a:xfrm>
            <a:off x="3923928" y="764704"/>
            <a:ext cx="5220072" cy="461665"/>
          </a:xfrm>
          <a:prstGeom prst="rect">
            <a:avLst/>
          </a:prstGeom>
          <a:noFill/>
        </p:spPr>
        <p:txBody>
          <a:bodyPr wrap="square" rtlCol="0">
            <a:spAutoFit/>
          </a:bodyPr>
          <a:lstStyle/>
          <a:p>
            <a:r>
              <a:rPr lang="en-NZ" dirty="0" smtClean="0"/>
              <a:t>Your title is in place on the timeline.</a:t>
            </a:r>
            <a:endParaRPr lang="en-NZ" dirty="0"/>
          </a:p>
        </p:txBody>
      </p:sp>
      <p:cxnSp>
        <p:nvCxnSpPr>
          <p:cNvPr id="8" name="Straight Arrow Connector 7"/>
          <p:cNvCxnSpPr/>
          <p:nvPr/>
        </p:nvCxnSpPr>
        <p:spPr bwMode="auto">
          <a:xfrm rot="16200000" flipH="1">
            <a:off x="4067944" y="2636912"/>
            <a:ext cx="3240360" cy="216024"/>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
        <p:nvSpPr>
          <p:cNvPr id="7" name="Date Placeholder 6"/>
          <p:cNvSpPr>
            <a:spLocks noGrp="1"/>
          </p:cNvSpPr>
          <p:nvPr>
            <p:ph type="dt" sz="half" idx="10"/>
          </p:nvPr>
        </p:nvSpPr>
        <p:spPr/>
        <p:txBody>
          <a:bodyPr/>
          <a:lstStyle/>
          <a:p>
            <a:r>
              <a:rPr lang="en-US" dirty="0" smtClean="0"/>
              <a:t>Sept 2010</a:t>
            </a:r>
            <a:endParaRPr lang="en-NZ" dirty="0"/>
          </a:p>
        </p:txBody>
      </p:sp>
      <p:sp>
        <p:nvSpPr>
          <p:cNvPr id="9" name="Footer Placeholder 8"/>
          <p:cNvSpPr>
            <a:spLocks noGrp="1"/>
          </p:cNvSpPr>
          <p:nvPr>
            <p:ph type="ftr" sz="quarter" idx="11"/>
          </p:nvPr>
        </p:nvSpPr>
        <p:spPr/>
        <p:txBody>
          <a:bodyPr/>
          <a:lstStyle/>
          <a:p>
            <a:r>
              <a:rPr lang="en-NZ" dirty="0" smtClean="0"/>
              <a:t>Malcolm Roberts Waikato Institute of Technology </a:t>
            </a:r>
            <a:endParaRPr lang="en-NZ"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a:blip r:embed="rId2" cstate="print"/>
          <a:srcRect/>
          <a:stretch>
            <a:fillRect/>
          </a:stretch>
        </p:blipFill>
        <p:spPr bwMode="auto">
          <a:xfrm>
            <a:off x="107504" y="2588042"/>
            <a:ext cx="8892480" cy="4269958"/>
          </a:xfrm>
          <a:prstGeom prst="rect">
            <a:avLst/>
          </a:prstGeom>
          <a:noFill/>
          <a:ln w="9525">
            <a:noFill/>
            <a:miter lim="800000"/>
            <a:headEnd/>
            <a:tailEnd/>
          </a:ln>
        </p:spPr>
      </p:pic>
      <p:sp>
        <p:nvSpPr>
          <p:cNvPr id="3" name="TextBox 2"/>
          <p:cNvSpPr txBox="1"/>
          <p:nvPr/>
        </p:nvSpPr>
        <p:spPr>
          <a:xfrm>
            <a:off x="467544" y="332656"/>
            <a:ext cx="8280920" cy="1754326"/>
          </a:xfrm>
          <a:prstGeom prst="rect">
            <a:avLst/>
          </a:prstGeom>
          <a:noFill/>
        </p:spPr>
        <p:txBody>
          <a:bodyPr wrap="square" rtlCol="0">
            <a:spAutoFit/>
          </a:bodyPr>
          <a:lstStyle/>
          <a:p>
            <a:pPr algn="ctr"/>
            <a:r>
              <a:rPr lang="en-NZ" sz="3600" b="1" dirty="0" smtClean="0"/>
              <a:t>Captions:</a:t>
            </a:r>
          </a:p>
          <a:p>
            <a:r>
              <a:rPr lang="en-NZ" dirty="0" smtClean="0"/>
              <a:t> By clicking here you can add a caption to an image.</a:t>
            </a:r>
          </a:p>
          <a:p>
            <a:r>
              <a:rPr lang="en-NZ" dirty="0" smtClean="0"/>
              <a:t>You need to position the timeline indicator over the image first.</a:t>
            </a:r>
          </a:p>
          <a:p>
            <a:r>
              <a:rPr lang="en-NZ" dirty="0" smtClean="0"/>
              <a:t>Then click the caption tool.</a:t>
            </a:r>
            <a:endParaRPr lang="en-NZ" dirty="0"/>
          </a:p>
        </p:txBody>
      </p:sp>
      <p:cxnSp>
        <p:nvCxnSpPr>
          <p:cNvPr id="5" name="Straight Arrow Connector 4"/>
          <p:cNvCxnSpPr/>
          <p:nvPr/>
        </p:nvCxnSpPr>
        <p:spPr bwMode="auto">
          <a:xfrm rot="5400000">
            <a:off x="1331640" y="2060848"/>
            <a:ext cx="1872208" cy="288032"/>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
        <p:nvSpPr>
          <p:cNvPr id="6" name="Date Placeholder 5"/>
          <p:cNvSpPr>
            <a:spLocks noGrp="1"/>
          </p:cNvSpPr>
          <p:nvPr>
            <p:ph type="dt" sz="half" idx="10"/>
          </p:nvPr>
        </p:nvSpPr>
        <p:spPr/>
        <p:txBody>
          <a:bodyPr/>
          <a:lstStyle/>
          <a:p>
            <a:r>
              <a:rPr lang="en-US" dirty="0" smtClean="0"/>
              <a:t>Sept 2010</a:t>
            </a:r>
            <a:endParaRPr lang="en-NZ" dirty="0"/>
          </a:p>
        </p:txBody>
      </p:sp>
      <p:sp>
        <p:nvSpPr>
          <p:cNvPr id="7" name="Footer Placeholder 6"/>
          <p:cNvSpPr>
            <a:spLocks noGrp="1"/>
          </p:cNvSpPr>
          <p:nvPr>
            <p:ph type="ftr" sz="quarter" idx="11"/>
          </p:nvPr>
        </p:nvSpPr>
        <p:spPr/>
        <p:txBody>
          <a:bodyPr/>
          <a:lstStyle/>
          <a:p>
            <a:r>
              <a:rPr lang="en-NZ" dirty="0" smtClean="0"/>
              <a:t>Malcolm Roberts Waikato Institute of Technology </a:t>
            </a:r>
            <a:endParaRPr lang="en-NZ"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p:cNvPicPr>
            <a:picLocks noChangeAspect="1" noChangeArrowheads="1"/>
          </p:cNvPicPr>
          <p:nvPr/>
        </p:nvPicPr>
        <p:blipFill>
          <a:blip r:embed="rId2" cstate="print"/>
          <a:srcRect t="2927"/>
          <a:stretch>
            <a:fillRect/>
          </a:stretch>
        </p:blipFill>
        <p:spPr bwMode="auto">
          <a:xfrm>
            <a:off x="251520" y="1484784"/>
            <a:ext cx="8365182" cy="5373216"/>
          </a:xfrm>
          <a:prstGeom prst="rect">
            <a:avLst/>
          </a:prstGeom>
          <a:noFill/>
          <a:ln w="9525">
            <a:noFill/>
            <a:miter lim="800000"/>
            <a:headEnd/>
            <a:tailEnd/>
          </a:ln>
        </p:spPr>
      </p:pic>
      <p:sp>
        <p:nvSpPr>
          <p:cNvPr id="3" name="TextBox 2"/>
          <p:cNvSpPr txBox="1"/>
          <p:nvPr/>
        </p:nvSpPr>
        <p:spPr>
          <a:xfrm>
            <a:off x="467544" y="188640"/>
            <a:ext cx="8280920" cy="461665"/>
          </a:xfrm>
          <a:prstGeom prst="rect">
            <a:avLst/>
          </a:prstGeom>
          <a:noFill/>
        </p:spPr>
        <p:txBody>
          <a:bodyPr wrap="square" rtlCol="0">
            <a:spAutoFit/>
          </a:bodyPr>
          <a:lstStyle/>
          <a:p>
            <a:r>
              <a:rPr lang="en-NZ" dirty="0" smtClean="0"/>
              <a:t>Enter your text for the caption here:</a:t>
            </a:r>
            <a:endParaRPr lang="en-NZ" dirty="0"/>
          </a:p>
        </p:txBody>
      </p:sp>
      <p:cxnSp>
        <p:nvCxnSpPr>
          <p:cNvPr id="5" name="Straight Arrow Connector 4"/>
          <p:cNvCxnSpPr/>
          <p:nvPr/>
        </p:nvCxnSpPr>
        <p:spPr bwMode="auto">
          <a:xfrm rot="5400000">
            <a:off x="1547664" y="1700808"/>
            <a:ext cx="4104456" cy="1800200"/>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sp>
        <p:nvSpPr>
          <p:cNvPr id="6" name="Date Placeholder 5"/>
          <p:cNvSpPr>
            <a:spLocks noGrp="1"/>
          </p:cNvSpPr>
          <p:nvPr>
            <p:ph type="dt" sz="half" idx="10"/>
          </p:nvPr>
        </p:nvSpPr>
        <p:spPr/>
        <p:txBody>
          <a:bodyPr/>
          <a:lstStyle/>
          <a:p>
            <a:r>
              <a:rPr lang="en-US" dirty="0" smtClean="0"/>
              <a:t>Sept 2010</a:t>
            </a:r>
            <a:endParaRPr lang="en-NZ" dirty="0"/>
          </a:p>
        </p:txBody>
      </p:sp>
      <p:sp>
        <p:nvSpPr>
          <p:cNvPr id="7" name="Footer Placeholder 6"/>
          <p:cNvSpPr>
            <a:spLocks noGrp="1"/>
          </p:cNvSpPr>
          <p:nvPr>
            <p:ph type="ftr" sz="quarter" idx="11"/>
          </p:nvPr>
        </p:nvSpPr>
        <p:spPr/>
        <p:txBody>
          <a:bodyPr/>
          <a:lstStyle/>
          <a:p>
            <a:r>
              <a:rPr lang="en-NZ" dirty="0" smtClean="0"/>
              <a:t>Malcolm Roberts Waikato Institute of Technology </a:t>
            </a:r>
            <a:endParaRPr lang="en-NZ"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a:blip r:embed="rId2" cstate="print"/>
          <a:srcRect/>
          <a:stretch>
            <a:fillRect/>
          </a:stretch>
        </p:blipFill>
        <p:spPr bwMode="auto">
          <a:xfrm>
            <a:off x="145271" y="3221631"/>
            <a:ext cx="8830047" cy="3574223"/>
          </a:xfrm>
          <a:prstGeom prst="rect">
            <a:avLst/>
          </a:prstGeom>
          <a:noFill/>
          <a:ln w="9525">
            <a:noFill/>
            <a:miter lim="800000"/>
            <a:headEnd/>
            <a:tailEnd/>
          </a:ln>
        </p:spPr>
      </p:pic>
      <p:sp>
        <p:nvSpPr>
          <p:cNvPr id="3" name="TextBox 2"/>
          <p:cNvSpPr txBox="1"/>
          <p:nvPr/>
        </p:nvSpPr>
        <p:spPr>
          <a:xfrm>
            <a:off x="323528" y="332656"/>
            <a:ext cx="8568952" cy="830997"/>
          </a:xfrm>
          <a:prstGeom prst="rect">
            <a:avLst/>
          </a:prstGeom>
          <a:noFill/>
        </p:spPr>
        <p:txBody>
          <a:bodyPr wrap="square" rtlCol="0">
            <a:spAutoFit/>
          </a:bodyPr>
          <a:lstStyle/>
          <a:p>
            <a:r>
              <a:rPr lang="en-NZ" dirty="0" smtClean="0"/>
              <a:t>Caption: you can edit the text, start time, duration and effect by clicking on the tool bar.</a:t>
            </a:r>
            <a:endParaRPr lang="en-NZ" dirty="0"/>
          </a:p>
        </p:txBody>
      </p:sp>
      <p:cxnSp>
        <p:nvCxnSpPr>
          <p:cNvPr id="5" name="Straight Arrow Connector 4"/>
          <p:cNvCxnSpPr/>
          <p:nvPr/>
        </p:nvCxnSpPr>
        <p:spPr bwMode="auto">
          <a:xfrm rot="5400000">
            <a:off x="2339752" y="1988840"/>
            <a:ext cx="2880320" cy="288032"/>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
        <p:nvSpPr>
          <p:cNvPr id="6" name="Date Placeholder 5"/>
          <p:cNvSpPr>
            <a:spLocks noGrp="1"/>
          </p:cNvSpPr>
          <p:nvPr>
            <p:ph type="dt" sz="half" idx="10"/>
          </p:nvPr>
        </p:nvSpPr>
        <p:spPr/>
        <p:txBody>
          <a:bodyPr/>
          <a:lstStyle/>
          <a:p>
            <a:r>
              <a:rPr lang="en-US" dirty="0" smtClean="0"/>
              <a:t>Sept 2010</a:t>
            </a:r>
            <a:endParaRPr lang="en-NZ" dirty="0"/>
          </a:p>
        </p:txBody>
      </p:sp>
      <p:sp>
        <p:nvSpPr>
          <p:cNvPr id="7" name="Footer Placeholder 6"/>
          <p:cNvSpPr>
            <a:spLocks noGrp="1"/>
          </p:cNvSpPr>
          <p:nvPr>
            <p:ph type="ftr" sz="quarter" idx="11"/>
          </p:nvPr>
        </p:nvSpPr>
        <p:spPr/>
        <p:txBody>
          <a:bodyPr/>
          <a:lstStyle/>
          <a:p>
            <a:r>
              <a:rPr lang="en-NZ" dirty="0" smtClean="0"/>
              <a:t>Malcolm Roberts Waikato Institute of Technology </a:t>
            </a:r>
            <a:endParaRPr lang="en-NZ"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p:cNvPicPr>
            <a:picLocks noChangeAspect="1" noChangeArrowheads="1"/>
          </p:cNvPicPr>
          <p:nvPr/>
        </p:nvPicPr>
        <p:blipFill>
          <a:blip r:embed="rId2" cstate="print"/>
          <a:srcRect/>
          <a:stretch>
            <a:fillRect/>
          </a:stretch>
        </p:blipFill>
        <p:spPr bwMode="auto">
          <a:xfrm>
            <a:off x="124292" y="1714500"/>
            <a:ext cx="8905875" cy="5143500"/>
          </a:xfrm>
          <a:prstGeom prst="rect">
            <a:avLst/>
          </a:prstGeom>
          <a:noFill/>
          <a:ln w="9525">
            <a:noFill/>
            <a:miter lim="800000"/>
            <a:headEnd/>
            <a:tailEnd/>
          </a:ln>
        </p:spPr>
      </p:pic>
      <p:sp>
        <p:nvSpPr>
          <p:cNvPr id="3" name="TextBox 2"/>
          <p:cNvSpPr txBox="1"/>
          <p:nvPr/>
        </p:nvSpPr>
        <p:spPr>
          <a:xfrm>
            <a:off x="251520" y="332656"/>
            <a:ext cx="8568952" cy="830997"/>
          </a:xfrm>
          <a:prstGeom prst="rect">
            <a:avLst/>
          </a:prstGeom>
          <a:noFill/>
        </p:spPr>
        <p:txBody>
          <a:bodyPr wrap="square" rtlCol="0">
            <a:spAutoFit/>
          </a:bodyPr>
          <a:lstStyle/>
          <a:p>
            <a:r>
              <a:rPr lang="en-NZ" dirty="0" smtClean="0"/>
              <a:t>Credits go at the end of your digital story: click the credits button to add credits.</a:t>
            </a:r>
            <a:endParaRPr lang="en-NZ" dirty="0"/>
          </a:p>
        </p:txBody>
      </p:sp>
      <p:sp>
        <p:nvSpPr>
          <p:cNvPr id="4" name="Date Placeholder 3"/>
          <p:cNvSpPr>
            <a:spLocks noGrp="1"/>
          </p:cNvSpPr>
          <p:nvPr>
            <p:ph type="dt" sz="half" idx="10"/>
          </p:nvPr>
        </p:nvSpPr>
        <p:spPr/>
        <p:txBody>
          <a:bodyPr/>
          <a:lstStyle/>
          <a:p>
            <a:r>
              <a:rPr lang="en-US" dirty="0" smtClean="0"/>
              <a:t>Sept 2010</a:t>
            </a:r>
            <a:endParaRPr lang="en-NZ" dirty="0"/>
          </a:p>
        </p:txBody>
      </p:sp>
      <p:sp>
        <p:nvSpPr>
          <p:cNvPr id="5" name="Footer Placeholder 4"/>
          <p:cNvSpPr>
            <a:spLocks noGrp="1"/>
          </p:cNvSpPr>
          <p:nvPr>
            <p:ph type="ftr" sz="quarter" idx="11"/>
          </p:nvPr>
        </p:nvSpPr>
        <p:spPr/>
        <p:txBody>
          <a:bodyPr/>
          <a:lstStyle/>
          <a:p>
            <a:r>
              <a:rPr lang="en-NZ" dirty="0" smtClean="0"/>
              <a:t>Malcolm Roberts Waikato Institute of Technology </a:t>
            </a:r>
            <a:endParaRPr lang="en-NZ"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p:cNvPicPr>
            <a:picLocks noChangeAspect="1" noChangeArrowheads="1"/>
          </p:cNvPicPr>
          <p:nvPr/>
        </p:nvPicPr>
        <p:blipFill>
          <a:blip r:embed="rId2" cstate="print"/>
          <a:srcRect/>
          <a:stretch>
            <a:fillRect/>
          </a:stretch>
        </p:blipFill>
        <p:spPr bwMode="auto">
          <a:xfrm>
            <a:off x="64098" y="3139725"/>
            <a:ext cx="8964488" cy="3647251"/>
          </a:xfrm>
          <a:prstGeom prst="rect">
            <a:avLst/>
          </a:prstGeom>
          <a:noFill/>
          <a:ln w="9525">
            <a:noFill/>
            <a:miter lim="800000"/>
            <a:headEnd/>
            <a:tailEnd/>
          </a:ln>
        </p:spPr>
      </p:pic>
      <p:sp>
        <p:nvSpPr>
          <p:cNvPr id="3" name="TextBox 2"/>
          <p:cNvSpPr txBox="1"/>
          <p:nvPr/>
        </p:nvSpPr>
        <p:spPr>
          <a:xfrm>
            <a:off x="251520" y="1484784"/>
            <a:ext cx="8496944" cy="830997"/>
          </a:xfrm>
          <a:prstGeom prst="rect">
            <a:avLst/>
          </a:prstGeom>
          <a:noFill/>
        </p:spPr>
        <p:txBody>
          <a:bodyPr wrap="square" rtlCol="0">
            <a:spAutoFit/>
          </a:bodyPr>
          <a:lstStyle/>
          <a:p>
            <a:r>
              <a:rPr lang="en-NZ" dirty="0" smtClean="0"/>
              <a:t>Type in your credits in the preview window and use the tools to adjust text, background colour, timing and effects.</a:t>
            </a:r>
            <a:endParaRPr lang="en-NZ" dirty="0"/>
          </a:p>
        </p:txBody>
      </p:sp>
      <p:sp>
        <p:nvSpPr>
          <p:cNvPr id="4" name="Date Placeholder 3"/>
          <p:cNvSpPr>
            <a:spLocks noGrp="1"/>
          </p:cNvSpPr>
          <p:nvPr>
            <p:ph type="dt" sz="half" idx="10"/>
          </p:nvPr>
        </p:nvSpPr>
        <p:spPr/>
        <p:txBody>
          <a:bodyPr/>
          <a:lstStyle/>
          <a:p>
            <a:r>
              <a:rPr lang="en-US" dirty="0" smtClean="0"/>
              <a:t>Sept 2010</a:t>
            </a:r>
            <a:endParaRPr lang="en-NZ" dirty="0"/>
          </a:p>
        </p:txBody>
      </p:sp>
      <p:sp>
        <p:nvSpPr>
          <p:cNvPr id="5" name="Footer Placeholder 4"/>
          <p:cNvSpPr>
            <a:spLocks noGrp="1"/>
          </p:cNvSpPr>
          <p:nvPr>
            <p:ph type="ftr" sz="quarter" idx="11"/>
          </p:nvPr>
        </p:nvSpPr>
        <p:spPr/>
        <p:txBody>
          <a:bodyPr/>
          <a:lstStyle/>
          <a:p>
            <a:r>
              <a:rPr lang="en-NZ" dirty="0" smtClean="0"/>
              <a:t>Malcolm Roberts Waikato Institute of Technology </a:t>
            </a:r>
            <a:endParaRPr lang="en-NZ"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srcRect/>
          <a:stretch>
            <a:fillRect/>
          </a:stretch>
        </p:blipFill>
        <p:spPr bwMode="auto">
          <a:xfrm>
            <a:off x="467544" y="1844824"/>
            <a:ext cx="7884368" cy="4927730"/>
          </a:xfrm>
          <a:prstGeom prst="rect">
            <a:avLst/>
          </a:prstGeom>
          <a:noFill/>
          <a:ln w="9525">
            <a:noFill/>
            <a:miter lim="800000"/>
            <a:headEnd/>
            <a:tailEnd/>
          </a:ln>
        </p:spPr>
      </p:pic>
      <p:sp>
        <p:nvSpPr>
          <p:cNvPr id="5" name="TextBox 4"/>
          <p:cNvSpPr txBox="1"/>
          <p:nvPr/>
        </p:nvSpPr>
        <p:spPr>
          <a:xfrm>
            <a:off x="179512" y="0"/>
            <a:ext cx="8784976" cy="830997"/>
          </a:xfrm>
          <a:prstGeom prst="rect">
            <a:avLst/>
          </a:prstGeom>
          <a:noFill/>
        </p:spPr>
        <p:txBody>
          <a:bodyPr wrap="square" rtlCol="0">
            <a:spAutoFit/>
          </a:bodyPr>
          <a:lstStyle/>
          <a:p>
            <a:r>
              <a:rPr lang="en-NZ" dirty="0" smtClean="0"/>
              <a:t>Click on the Add videos and photos button. This will allow you to add your digital story photos into the movie software.</a:t>
            </a:r>
            <a:endParaRPr lang="en-NZ" dirty="0"/>
          </a:p>
        </p:txBody>
      </p:sp>
      <p:cxnSp>
        <p:nvCxnSpPr>
          <p:cNvPr id="7" name="Straight Arrow Connector 6"/>
          <p:cNvCxnSpPr/>
          <p:nvPr/>
        </p:nvCxnSpPr>
        <p:spPr bwMode="auto">
          <a:xfrm rot="16200000" flipH="1">
            <a:off x="215516" y="1160748"/>
            <a:ext cx="1728192" cy="72008"/>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sp>
        <p:nvSpPr>
          <p:cNvPr id="6" name="Date Placeholder 5"/>
          <p:cNvSpPr>
            <a:spLocks noGrp="1"/>
          </p:cNvSpPr>
          <p:nvPr>
            <p:ph type="dt" sz="half" idx="10"/>
          </p:nvPr>
        </p:nvSpPr>
        <p:spPr/>
        <p:txBody>
          <a:bodyPr/>
          <a:lstStyle/>
          <a:p>
            <a:r>
              <a:rPr lang="en-US" dirty="0" smtClean="0"/>
              <a:t>Sept 2010</a:t>
            </a:r>
            <a:endParaRPr lang="en-NZ" dirty="0"/>
          </a:p>
        </p:txBody>
      </p:sp>
      <p:sp>
        <p:nvSpPr>
          <p:cNvPr id="8" name="Footer Placeholder 7"/>
          <p:cNvSpPr>
            <a:spLocks noGrp="1"/>
          </p:cNvSpPr>
          <p:nvPr>
            <p:ph type="ftr" sz="quarter" idx="11"/>
          </p:nvPr>
        </p:nvSpPr>
        <p:spPr/>
        <p:txBody>
          <a:bodyPr/>
          <a:lstStyle/>
          <a:p>
            <a:r>
              <a:rPr lang="en-NZ" dirty="0" smtClean="0"/>
              <a:t>Malcolm Roberts Waikato Institute of Technology </a:t>
            </a:r>
            <a:endParaRPr lang="en-NZ"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p:cNvPicPr>
            <a:picLocks noChangeAspect="1" noChangeArrowheads="1"/>
          </p:cNvPicPr>
          <p:nvPr/>
        </p:nvPicPr>
        <p:blipFill>
          <a:blip r:embed="rId2" cstate="print"/>
          <a:srcRect/>
          <a:stretch>
            <a:fillRect/>
          </a:stretch>
        </p:blipFill>
        <p:spPr bwMode="auto">
          <a:xfrm>
            <a:off x="179512" y="3284984"/>
            <a:ext cx="8791161" cy="2304256"/>
          </a:xfrm>
          <a:prstGeom prst="rect">
            <a:avLst/>
          </a:prstGeom>
          <a:noFill/>
          <a:ln w="9525">
            <a:noFill/>
            <a:miter lim="800000"/>
            <a:headEnd/>
            <a:tailEnd/>
          </a:ln>
        </p:spPr>
      </p:pic>
      <p:sp>
        <p:nvSpPr>
          <p:cNvPr id="3" name="TextBox 2"/>
          <p:cNvSpPr txBox="1"/>
          <p:nvPr/>
        </p:nvSpPr>
        <p:spPr>
          <a:xfrm>
            <a:off x="539552" y="188640"/>
            <a:ext cx="8064896" cy="2677656"/>
          </a:xfrm>
          <a:prstGeom prst="rect">
            <a:avLst/>
          </a:prstGeom>
          <a:noFill/>
        </p:spPr>
        <p:txBody>
          <a:bodyPr wrap="square" rtlCol="0">
            <a:spAutoFit/>
          </a:bodyPr>
          <a:lstStyle/>
          <a:p>
            <a:r>
              <a:rPr lang="en-NZ" dirty="0" smtClean="0"/>
              <a:t>After previewing your completed digital story you are now ready to publish your digital story (sharing) for viewing on a DVD player or computer or </a:t>
            </a:r>
            <a:r>
              <a:rPr lang="en-NZ" dirty="0" smtClean="0"/>
              <a:t>YouTube.</a:t>
            </a:r>
            <a:endParaRPr lang="en-NZ" dirty="0" smtClean="0"/>
          </a:p>
          <a:p>
            <a:r>
              <a:rPr lang="en-NZ" dirty="0" smtClean="0"/>
              <a:t>Note: Moviemaker will not burn a DVD straight from the software: you need to burn a movie file first onto your computer, then transfer the movie onto a DVD using the windows DVD software.</a:t>
            </a:r>
            <a:endParaRPr lang="en-NZ" dirty="0"/>
          </a:p>
        </p:txBody>
      </p:sp>
      <p:cxnSp>
        <p:nvCxnSpPr>
          <p:cNvPr id="5" name="Straight Arrow Connector 4"/>
          <p:cNvCxnSpPr/>
          <p:nvPr/>
        </p:nvCxnSpPr>
        <p:spPr bwMode="auto">
          <a:xfrm rot="5400000">
            <a:off x="6228184" y="2636912"/>
            <a:ext cx="3024336" cy="1588"/>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sp>
        <p:nvSpPr>
          <p:cNvPr id="6" name="Date Placeholder 5"/>
          <p:cNvSpPr>
            <a:spLocks noGrp="1"/>
          </p:cNvSpPr>
          <p:nvPr>
            <p:ph type="dt" sz="half" idx="10"/>
          </p:nvPr>
        </p:nvSpPr>
        <p:spPr/>
        <p:txBody>
          <a:bodyPr/>
          <a:lstStyle/>
          <a:p>
            <a:r>
              <a:rPr lang="en-US" dirty="0" smtClean="0"/>
              <a:t>Sept 2010</a:t>
            </a:r>
            <a:endParaRPr lang="en-NZ" dirty="0"/>
          </a:p>
        </p:txBody>
      </p:sp>
      <p:sp>
        <p:nvSpPr>
          <p:cNvPr id="7" name="Footer Placeholder 6"/>
          <p:cNvSpPr>
            <a:spLocks noGrp="1"/>
          </p:cNvSpPr>
          <p:nvPr>
            <p:ph type="ftr" sz="quarter" idx="11"/>
          </p:nvPr>
        </p:nvSpPr>
        <p:spPr/>
        <p:txBody>
          <a:bodyPr/>
          <a:lstStyle/>
          <a:p>
            <a:r>
              <a:rPr lang="en-NZ" dirty="0" smtClean="0"/>
              <a:t>Malcolm Roberts Waikato Institute of Technology </a:t>
            </a:r>
            <a:endParaRPr lang="en-NZ"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p:cNvPicPr>
            <a:picLocks noChangeAspect="1" noChangeArrowheads="1"/>
          </p:cNvPicPr>
          <p:nvPr/>
        </p:nvPicPr>
        <p:blipFill>
          <a:blip r:embed="rId2" cstate="print"/>
          <a:srcRect/>
          <a:stretch>
            <a:fillRect/>
          </a:stretch>
        </p:blipFill>
        <p:spPr bwMode="auto">
          <a:xfrm>
            <a:off x="2915816" y="4077072"/>
            <a:ext cx="3267620" cy="2397742"/>
          </a:xfrm>
          <a:prstGeom prst="rect">
            <a:avLst/>
          </a:prstGeom>
          <a:noFill/>
          <a:ln w="9525">
            <a:noFill/>
            <a:miter lim="800000"/>
            <a:headEnd/>
            <a:tailEnd/>
          </a:ln>
        </p:spPr>
      </p:pic>
      <p:sp>
        <p:nvSpPr>
          <p:cNvPr id="3" name="TextBox 2"/>
          <p:cNvSpPr txBox="1"/>
          <p:nvPr/>
        </p:nvSpPr>
        <p:spPr>
          <a:xfrm>
            <a:off x="467544" y="332656"/>
            <a:ext cx="8352928" cy="3046988"/>
          </a:xfrm>
          <a:prstGeom prst="rect">
            <a:avLst/>
          </a:prstGeom>
          <a:noFill/>
        </p:spPr>
        <p:txBody>
          <a:bodyPr wrap="square" rtlCol="0">
            <a:spAutoFit/>
          </a:bodyPr>
          <a:lstStyle/>
          <a:p>
            <a:r>
              <a:rPr lang="en-NZ" dirty="0" smtClean="0"/>
              <a:t>These tools allow the user to render their digital story into a movie file.</a:t>
            </a:r>
          </a:p>
          <a:p>
            <a:r>
              <a:rPr lang="en-NZ" dirty="0" smtClean="0"/>
              <a:t>Options:</a:t>
            </a:r>
          </a:p>
          <a:p>
            <a:pPr marL="457200" indent="-457200">
              <a:buFont typeface="+mj-lt"/>
              <a:buAutoNum type="arabicPeriod"/>
            </a:pPr>
            <a:r>
              <a:rPr lang="en-NZ" dirty="0" smtClean="0"/>
              <a:t>YouTube</a:t>
            </a:r>
            <a:endParaRPr lang="en-NZ" dirty="0" smtClean="0"/>
          </a:p>
          <a:p>
            <a:pPr marL="457200" indent="-457200">
              <a:buFont typeface="+mj-lt"/>
              <a:buAutoNum type="arabicPeriod"/>
            </a:pPr>
            <a:r>
              <a:rPr lang="en-NZ" dirty="0" smtClean="0"/>
              <a:t>HD quality (suitable for wide screen LCD or Plasma)</a:t>
            </a:r>
          </a:p>
          <a:p>
            <a:pPr marL="457200" indent="-457200">
              <a:buFont typeface="+mj-lt"/>
              <a:buAutoNum type="arabicPeriod"/>
            </a:pPr>
            <a:r>
              <a:rPr lang="en-NZ" dirty="0" smtClean="0"/>
              <a:t>Computer based movie format: TV </a:t>
            </a:r>
            <a:r>
              <a:rPr lang="en-NZ" dirty="0" smtClean="0"/>
              <a:t>or Computer </a:t>
            </a:r>
            <a:r>
              <a:rPr lang="en-NZ" dirty="0" smtClean="0"/>
              <a:t>or </a:t>
            </a:r>
            <a:r>
              <a:rPr lang="en-NZ" dirty="0" smtClean="0"/>
              <a:t>Cell phone </a:t>
            </a:r>
            <a:r>
              <a:rPr lang="en-NZ" dirty="0" smtClean="0"/>
              <a:t>or portable device or mobile phone and finally an email version.</a:t>
            </a:r>
            <a:endParaRPr lang="en-NZ" dirty="0"/>
          </a:p>
        </p:txBody>
      </p:sp>
      <p:cxnSp>
        <p:nvCxnSpPr>
          <p:cNvPr id="5" name="Straight Arrow Connector 4"/>
          <p:cNvCxnSpPr/>
          <p:nvPr/>
        </p:nvCxnSpPr>
        <p:spPr bwMode="auto">
          <a:xfrm rot="5400000">
            <a:off x="2591780" y="3248980"/>
            <a:ext cx="3312368" cy="1800200"/>
          </a:xfrm>
          <a:prstGeom prst="straightConnector1">
            <a:avLst/>
          </a:prstGeom>
          <a:solidFill>
            <a:schemeClr val="accent1"/>
          </a:solidFill>
          <a:ln w="9525" cap="flat" cmpd="sng" algn="ctr">
            <a:solidFill>
              <a:schemeClr val="tx1"/>
            </a:solidFill>
            <a:prstDash val="solid"/>
            <a:round/>
            <a:headEnd type="none" w="med" len="med"/>
            <a:tailEnd type="arrow"/>
          </a:ln>
          <a:effectLst/>
        </p:spPr>
      </p:cxnSp>
      <p:cxnSp>
        <p:nvCxnSpPr>
          <p:cNvPr id="7" name="Straight Arrow Connector 6"/>
          <p:cNvCxnSpPr/>
          <p:nvPr/>
        </p:nvCxnSpPr>
        <p:spPr bwMode="auto">
          <a:xfrm rot="5400000">
            <a:off x="3599892" y="3032956"/>
            <a:ext cx="3168352" cy="2088232"/>
          </a:xfrm>
          <a:prstGeom prst="straightConnector1">
            <a:avLst/>
          </a:prstGeom>
          <a:solidFill>
            <a:schemeClr val="accent1"/>
          </a:solidFill>
          <a:ln w="9525" cap="flat" cmpd="sng" algn="ctr">
            <a:solidFill>
              <a:schemeClr val="tx1"/>
            </a:solidFill>
            <a:prstDash val="solid"/>
            <a:round/>
            <a:headEnd type="none" w="med" len="med"/>
            <a:tailEnd type="arrow"/>
          </a:ln>
          <a:effectLst/>
        </p:spPr>
      </p:cxnSp>
      <p:cxnSp>
        <p:nvCxnSpPr>
          <p:cNvPr id="9" name="Straight Arrow Connector 8"/>
          <p:cNvCxnSpPr/>
          <p:nvPr/>
        </p:nvCxnSpPr>
        <p:spPr bwMode="auto">
          <a:xfrm rot="5400000">
            <a:off x="4463988" y="2600908"/>
            <a:ext cx="3240360" cy="3024336"/>
          </a:xfrm>
          <a:prstGeom prst="straightConnector1">
            <a:avLst/>
          </a:prstGeom>
          <a:solidFill>
            <a:schemeClr val="accent1"/>
          </a:solidFill>
          <a:ln w="9525" cap="flat" cmpd="sng" algn="ctr">
            <a:solidFill>
              <a:schemeClr val="tx1"/>
            </a:solidFill>
            <a:prstDash val="solid"/>
            <a:round/>
            <a:headEnd type="none" w="med" len="med"/>
            <a:tailEnd type="arrow"/>
          </a:ln>
          <a:effectLst/>
        </p:spPr>
      </p:cxnSp>
      <p:cxnSp>
        <p:nvCxnSpPr>
          <p:cNvPr id="11" name="Straight Arrow Connector 10"/>
          <p:cNvCxnSpPr/>
          <p:nvPr/>
        </p:nvCxnSpPr>
        <p:spPr bwMode="auto">
          <a:xfrm rot="5400000">
            <a:off x="4968044" y="3104964"/>
            <a:ext cx="2880320" cy="2520280"/>
          </a:xfrm>
          <a:prstGeom prst="straightConnector1">
            <a:avLst/>
          </a:prstGeom>
          <a:solidFill>
            <a:schemeClr val="accent1"/>
          </a:solidFill>
          <a:ln w="9525" cap="flat" cmpd="sng" algn="ctr">
            <a:solidFill>
              <a:schemeClr val="tx1"/>
            </a:solidFill>
            <a:prstDash val="solid"/>
            <a:round/>
            <a:headEnd type="none" w="med" len="med"/>
            <a:tailEnd type="arrow"/>
          </a:ln>
          <a:effectLst/>
        </p:spPr>
      </p:cxnSp>
      <p:cxnSp>
        <p:nvCxnSpPr>
          <p:cNvPr id="13" name="Straight Arrow Connector 12"/>
          <p:cNvCxnSpPr/>
          <p:nvPr/>
        </p:nvCxnSpPr>
        <p:spPr bwMode="auto">
          <a:xfrm rot="16200000" flipH="1">
            <a:off x="647564" y="2816932"/>
            <a:ext cx="2952328" cy="1584176"/>
          </a:xfrm>
          <a:prstGeom prst="straightConnector1">
            <a:avLst/>
          </a:prstGeom>
          <a:solidFill>
            <a:schemeClr val="accent1"/>
          </a:solidFill>
          <a:ln w="9525" cap="flat" cmpd="sng" algn="ctr">
            <a:solidFill>
              <a:schemeClr val="tx1"/>
            </a:solidFill>
            <a:prstDash val="solid"/>
            <a:round/>
            <a:headEnd type="none" w="med" len="med"/>
            <a:tailEnd type="arrow"/>
          </a:ln>
          <a:effectLst/>
        </p:spPr>
      </p:cxnSp>
      <p:cxnSp>
        <p:nvCxnSpPr>
          <p:cNvPr id="15" name="Straight Arrow Connector 14"/>
          <p:cNvCxnSpPr/>
          <p:nvPr/>
        </p:nvCxnSpPr>
        <p:spPr bwMode="auto">
          <a:xfrm rot="16200000" flipH="1">
            <a:off x="1259632" y="2564904"/>
            <a:ext cx="2664296" cy="1080120"/>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
        <p:nvSpPr>
          <p:cNvPr id="10" name="Date Placeholder 9"/>
          <p:cNvSpPr>
            <a:spLocks noGrp="1"/>
          </p:cNvSpPr>
          <p:nvPr>
            <p:ph type="dt" sz="half" idx="10"/>
          </p:nvPr>
        </p:nvSpPr>
        <p:spPr/>
        <p:txBody>
          <a:bodyPr/>
          <a:lstStyle/>
          <a:p>
            <a:r>
              <a:rPr lang="en-US" dirty="0" smtClean="0"/>
              <a:t>Sept 2010</a:t>
            </a:r>
            <a:endParaRPr lang="en-NZ" dirty="0"/>
          </a:p>
        </p:txBody>
      </p:sp>
      <p:sp>
        <p:nvSpPr>
          <p:cNvPr id="12" name="Footer Placeholder 11"/>
          <p:cNvSpPr>
            <a:spLocks noGrp="1"/>
          </p:cNvSpPr>
          <p:nvPr>
            <p:ph type="ftr" sz="quarter" idx="11"/>
          </p:nvPr>
        </p:nvSpPr>
        <p:spPr/>
        <p:txBody>
          <a:bodyPr/>
          <a:lstStyle/>
          <a:p>
            <a:r>
              <a:rPr lang="en-NZ" dirty="0" smtClean="0"/>
              <a:t>Malcolm Roberts Waikato Institute of Technology </a:t>
            </a:r>
            <a:endParaRPr lang="en-NZ"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p:cNvPicPr>
            <a:picLocks noChangeAspect="1" noChangeArrowheads="1"/>
          </p:cNvPicPr>
          <p:nvPr/>
        </p:nvPicPr>
        <p:blipFill>
          <a:blip r:embed="rId2" cstate="print"/>
          <a:srcRect/>
          <a:stretch>
            <a:fillRect/>
          </a:stretch>
        </p:blipFill>
        <p:spPr bwMode="auto">
          <a:xfrm>
            <a:off x="2699792" y="3573016"/>
            <a:ext cx="3600450" cy="2705100"/>
          </a:xfrm>
          <a:prstGeom prst="rect">
            <a:avLst/>
          </a:prstGeom>
          <a:noFill/>
          <a:ln w="9525">
            <a:noFill/>
            <a:miter lim="800000"/>
            <a:headEnd/>
            <a:tailEnd/>
          </a:ln>
        </p:spPr>
      </p:pic>
      <p:sp>
        <p:nvSpPr>
          <p:cNvPr id="3" name="TextBox 2"/>
          <p:cNvSpPr txBox="1"/>
          <p:nvPr/>
        </p:nvSpPr>
        <p:spPr>
          <a:xfrm>
            <a:off x="323528" y="1556792"/>
            <a:ext cx="8568952" cy="1200329"/>
          </a:xfrm>
          <a:prstGeom prst="rect">
            <a:avLst/>
          </a:prstGeom>
          <a:noFill/>
        </p:spPr>
        <p:txBody>
          <a:bodyPr wrap="square" rtlCol="0">
            <a:spAutoFit/>
          </a:bodyPr>
          <a:lstStyle/>
          <a:p>
            <a:r>
              <a:rPr lang="en-NZ" dirty="0" smtClean="0"/>
              <a:t>Click on the movie version you require: HD takes the most megabytes' per minute of video while email takes the least. Note the quality will go down as you move down to the email  version.</a:t>
            </a:r>
            <a:endParaRPr lang="en-NZ" dirty="0"/>
          </a:p>
        </p:txBody>
      </p:sp>
      <p:sp>
        <p:nvSpPr>
          <p:cNvPr id="4" name="Date Placeholder 3"/>
          <p:cNvSpPr>
            <a:spLocks noGrp="1"/>
          </p:cNvSpPr>
          <p:nvPr>
            <p:ph type="dt" sz="half" idx="10"/>
          </p:nvPr>
        </p:nvSpPr>
        <p:spPr/>
        <p:txBody>
          <a:bodyPr/>
          <a:lstStyle/>
          <a:p>
            <a:r>
              <a:rPr lang="en-US" dirty="0" smtClean="0"/>
              <a:t>Sept 2010</a:t>
            </a:r>
            <a:endParaRPr lang="en-NZ" dirty="0"/>
          </a:p>
        </p:txBody>
      </p:sp>
      <p:sp>
        <p:nvSpPr>
          <p:cNvPr id="5" name="Footer Placeholder 4"/>
          <p:cNvSpPr>
            <a:spLocks noGrp="1"/>
          </p:cNvSpPr>
          <p:nvPr>
            <p:ph type="ftr" sz="quarter" idx="11"/>
          </p:nvPr>
        </p:nvSpPr>
        <p:spPr/>
        <p:txBody>
          <a:bodyPr/>
          <a:lstStyle/>
          <a:p>
            <a:r>
              <a:rPr lang="en-NZ" dirty="0" smtClean="0"/>
              <a:t>Malcolm Roberts Waikato Institute of Technology </a:t>
            </a:r>
            <a:endParaRPr lang="en-NZ" dirty="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p:cNvPicPr>
            <a:picLocks noChangeAspect="1" noChangeArrowheads="1"/>
          </p:cNvPicPr>
          <p:nvPr/>
        </p:nvPicPr>
        <p:blipFill>
          <a:blip r:embed="rId2" cstate="print"/>
          <a:srcRect t="1257" b="6994"/>
          <a:stretch>
            <a:fillRect/>
          </a:stretch>
        </p:blipFill>
        <p:spPr bwMode="auto">
          <a:xfrm>
            <a:off x="899592" y="1686174"/>
            <a:ext cx="7128792" cy="5171826"/>
          </a:xfrm>
          <a:prstGeom prst="rect">
            <a:avLst/>
          </a:prstGeom>
          <a:noFill/>
          <a:ln w="9525">
            <a:noFill/>
            <a:miter lim="800000"/>
            <a:headEnd/>
            <a:tailEnd/>
          </a:ln>
        </p:spPr>
      </p:pic>
      <p:sp>
        <p:nvSpPr>
          <p:cNvPr id="3" name="TextBox 2"/>
          <p:cNvSpPr txBox="1"/>
          <p:nvPr/>
        </p:nvSpPr>
        <p:spPr>
          <a:xfrm>
            <a:off x="251520" y="116632"/>
            <a:ext cx="8640960" cy="1569660"/>
          </a:xfrm>
          <a:prstGeom prst="rect">
            <a:avLst/>
          </a:prstGeom>
          <a:noFill/>
        </p:spPr>
        <p:txBody>
          <a:bodyPr wrap="square" rtlCol="0">
            <a:spAutoFit/>
          </a:bodyPr>
          <a:lstStyle/>
          <a:p>
            <a:r>
              <a:rPr lang="en-NZ" dirty="0" smtClean="0"/>
              <a:t>When you click on a sharing icon you will be prompted to give your digital story a name and a location to save the movie to. Save to the desktop so you can find your completed digital story easily. The rendering process will take a while…..</a:t>
            </a:r>
            <a:endParaRPr lang="en-NZ" dirty="0"/>
          </a:p>
        </p:txBody>
      </p:sp>
      <p:sp>
        <p:nvSpPr>
          <p:cNvPr id="4" name="Date Placeholder 3"/>
          <p:cNvSpPr>
            <a:spLocks noGrp="1"/>
          </p:cNvSpPr>
          <p:nvPr>
            <p:ph type="dt" sz="half" idx="10"/>
          </p:nvPr>
        </p:nvSpPr>
        <p:spPr/>
        <p:txBody>
          <a:bodyPr/>
          <a:lstStyle/>
          <a:p>
            <a:r>
              <a:rPr lang="en-US" dirty="0" smtClean="0"/>
              <a:t>Sept 2010</a:t>
            </a:r>
            <a:endParaRPr lang="en-NZ" dirty="0"/>
          </a:p>
        </p:txBody>
      </p:sp>
      <p:sp>
        <p:nvSpPr>
          <p:cNvPr id="5" name="Footer Placeholder 4"/>
          <p:cNvSpPr>
            <a:spLocks noGrp="1"/>
          </p:cNvSpPr>
          <p:nvPr>
            <p:ph type="ftr" sz="quarter" idx="11"/>
          </p:nvPr>
        </p:nvSpPr>
        <p:spPr/>
        <p:txBody>
          <a:bodyPr/>
          <a:lstStyle/>
          <a:p>
            <a:r>
              <a:rPr lang="en-NZ" dirty="0" smtClean="0"/>
              <a:t>Malcolm Roberts Waikato Institute of Technology </a:t>
            </a:r>
            <a:endParaRPr lang="en-NZ"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p:cNvPicPr>
            <a:picLocks noChangeAspect="1" noChangeArrowheads="1"/>
          </p:cNvPicPr>
          <p:nvPr/>
        </p:nvPicPr>
        <p:blipFill>
          <a:blip r:embed="rId2" cstate="print"/>
          <a:srcRect/>
          <a:stretch>
            <a:fillRect/>
          </a:stretch>
        </p:blipFill>
        <p:spPr bwMode="auto">
          <a:xfrm>
            <a:off x="251520" y="2060848"/>
            <a:ext cx="8778205" cy="4701783"/>
          </a:xfrm>
          <a:prstGeom prst="rect">
            <a:avLst/>
          </a:prstGeom>
          <a:noFill/>
          <a:ln w="9525">
            <a:noFill/>
            <a:miter lim="800000"/>
            <a:headEnd/>
            <a:tailEnd/>
          </a:ln>
        </p:spPr>
      </p:pic>
      <p:sp>
        <p:nvSpPr>
          <p:cNvPr id="3" name="TextBox 2"/>
          <p:cNvSpPr txBox="1"/>
          <p:nvPr/>
        </p:nvSpPr>
        <p:spPr>
          <a:xfrm>
            <a:off x="323528" y="404664"/>
            <a:ext cx="8496944" cy="1200329"/>
          </a:xfrm>
          <a:prstGeom prst="rect">
            <a:avLst/>
          </a:prstGeom>
          <a:noFill/>
        </p:spPr>
        <p:txBody>
          <a:bodyPr wrap="square" rtlCol="0">
            <a:spAutoFit/>
          </a:bodyPr>
          <a:lstStyle/>
          <a:p>
            <a:r>
              <a:rPr lang="en-NZ" dirty="0" smtClean="0"/>
              <a:t>The rendering process: it does take time. The software is assembling  all your ingredients in the correct order: the equivalent of baking a cake in an oven! </a:t>
            </a:r>
            <a:endParaRPr lang="en-NZ" dirty="0"/>
          </a:p>
        </p:txBody>
      </p:sp>
      <p:sp>
        <p:nvSpPr>
          <p:cNvPr id="4" name="Date Placeholder 3"/>
          <p:cNvSpPr>
            <a:spLocks noGrp="1"/>
          </p:cNvSpPr>
          <p:nvPr>
            <p:ph type="dt" sz="half" idx="10"/>
          </p:nvPr>
        </p:nvSpPr>
        <p:spPr/>
        <p:txBody>
          <a:bodyPr/>
          <a:lstStyle/>
          <a:p>
            <a:r>
              <a:rPr lang="en-US" dirty="0" smtClean="0"/>
              <a:t>Sept 2010</a:t>
            </a:r>
            <a:endParaRPr lang="en-NZ" dirty="0"/>
          </a:p>
        </p:txBody>
      </p:sp>
      <p:sp>
        <p:nvSpPr>
          <p:cNvPr id="5" name="Footer Placeholder 4"/>
          <p:cNvSpPr>
            <a:spLocks noGrp="1"/>
          </p:cNvSpPr>
          <p:nvPr>
            <p:ph type="ftr" sz="quarter" idx="11"/>
          </p:nvPr>
        </p:nvSpPr>
        <p:spPr/>
        <p:txBody>
          <a:bodyPr/>
          <a:lstStyle/>
          <a:p>
            <a:r>
              <a:rPr lang="en-NZ" dirty="0" smtClean="0"/>
              <a:t>Malcolm Roberts Waikato Institute of Technology </a:t>
            </a:r>
            <a:endParaRPr lang="en-NZ" dirty="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p:cNvPicPr>
            <a:picLocks noChangeAspect="1" noChangeArrowheads="1"/>
          </p:cNvPicPr>
          <p:nvPr/>
        </p:nvPicPr>
        <p:blipFill>
          <a:blip r:embed="rId2" cstate="print"/>
          <a:srcRect/>
          <a:stretch>
            <a:fillRect/>
          </a:stretch>
        </p:blipFill>
        <p:spPr bwMode="auto">
          <a:xfrm>
            <a:off x="395537" y="1903611"/>
            <a:ext cx="7848871" cy="4821064"/>
          </a:xfrm>
          <a:prstGeom prst="rect">
            <a:avLst/>
          </a:prstGeom>
          <a:noFill/>
          <a:ln w="9525">
            <a:noFill/>
            <a:miter lim="800000"/>
            <a:headEnd/>
            <a:tailEnd/>
          </a:ln>
        </p:spPr>
      </p:pic>
      <p:sp>
        <p:nvSpPr>
          <p:cNvPr id="3" name="TextBox 2"/>
          <p:cNvSpPr txBox="1"/>
          <p:nvPr/>
        </p:nvSpPr>
        <p:spPr>
          <a:xfrm>
            <a:off x="467544" y="188640"/>
            <a:ext cx="8352928" cy="1569660"/>
          </a:xfrm>
          <a:prstGeom prst="rect">
            <a:avLst/>
          </a:prstGeom>
          <a:noFill/>
        </p:spPr>
        <p:txBody>
          <a:bodyPr wrap="square" rtlCol="0">
            <a:spAutoFit/>
          </a:bodyPr>
          <a:lstStyle/>
          <a:p>
            <a:r>
              <a:rPr lang="en-NZ" dirty="0" smtClean="0"/>
              <a:t>When complete you should get this!</a:t>
            </a:r>
          </a:p>
          <a:p>
            <a:r>
              <a:rPr lang="en-NZ" dirty="0" smtClean="0"/>
              <a:t>You digital story is now ready to play.</a:t>
            </a:r>
          </a:p>
          <a:p>
            <a:r>
              <a:rPr lang="en-NZ" dirty="0" smtClean="0"/>
              <a:t>If you want a musical background to your digital story you need to complete the following steps.</a:t>
            </a:r>
            <a:endParaRPr lang="en-NZ" dirty="0"/>
          </a:p>
        </p:txBody>
      </p:sp>
      <p:sp>
        <p:nvSpPr>
          <p:cNvPr id="4" name="Date Placeholder 3"/>
          <p:cNvSpPr>
            <a:spLocks noGrp="1"/>
          </p:cNvSpPr>
          <p:nvPr>
            <p:ph type="dt" sz="half" idx="10"/>
          </p:nvPr>
        </p:nvSpPr>
        <p:spPr/>
        <p:txBody>
          <a:bodyPr/>
          <a:lstStyle/>
          <a:p>
            <a:r>
              <a:rPr lang="en-US" dirty="0" smtClean="0"/>
              <a:t>Sept 2010</a:t>
            </a:r>
            <a:endParaRPr lang="en-NZ" dirty="0"/>
          </a:p>
        </p:txBody>
      </p:sp>
      <p:sp>
        <p:nvSpPr>
          <p:cNvPr id="5" name="Footer Placeholder 4"/>
          <p:cNvSpPr>
            <a:spLocks noGrp="1"/>
          </p:cNvSpPr>
          <p:nvPr>
            <p:ph type="ftr" sz="quarter" idx="11"/>
          </p:nvPr>
        </p:nvSpPr>
        <p:spPr/>
        <p:txBody>
          <a:bodyPr/>
          <a:lstStyle/>
          <a:p>
            <a:r>
              <a:rPr lang="en-NZ" dirty="0" smtClean="0"/>
              <a:t>Malcolm Roberts Waikato Institute of Technology </a:t>
            </a:r>
            <a:endParaRPr lang="en-NZ" dirty="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5" name="Picture 3"/>
          <p:cNvPicPr>
            <a:picLocks noChangeAspect="1" noChangeArrowheads="1"/>
          </p:cNvPicPr>
          <p:nvPr/>
        </p:nvPicPr>
        <p:blipFill>
          <a:blip r:embed="rId2" cstate="print"/>
          <a:srcRect/>
          <a:stretch>
            <a:fillRect/>
          </a:stretch>
        </p:blipFill>
        <p:spPr bwMode="auto">
          <a:xfrm>
            <a:off x="179448" y="2238408"/>
            <a:ext cx="8813626" cy="4476394"/>
          </a:xfrm>
          <a:prstGeom prst="rect">
            <a:avLst/>
          </a:prstGeom>
          <a:noFill/>
          <a:ln w="9525">
            <a:noFill/>
            <a:miter lim="800000"/>
            <a:headEnd/>
            <a:tailEnd/>
          </a:ln>
        </p:spPr>
      </p:pic>
      <p:sp>
        <p:nvSpPr>
          <p:cNvPr id="4" name="TextBox 3"/>
          <p:cNvSpPr txBox="1"/>
          <p:nvPr/>
        </p:nvSpPr>
        <p:spPr>
          <a:xfrm>
            <a:off x="467544" y="188640"/>
            <a:ext cx="8280920" cy="830997"/>
          </a:xfrm>
          <a:prstGeom prst="rect">
            <a:avLst/>
          </a:prstGeom>
          <a:noFill/>
        </p:spPr>
        <p:txBody>
          <a:bodyPr wrap="square" rtlCol="0">
            <a:spAutoFit/>
          </a:bodyPr>
          <a:lstStyle/>
          <a:p>
            <a:r>
              <a:rPr lang="en-NZ" dirty="0" smtClean="0"/>
              <a:t>Click on File: New project</a:t>
            </a:r>
          </a:p>
          <a:p>
            <a:r>
              <a:rPr lang="en-NZ" dirty="0" smtClean="0"/>
              <a:t>Save the new project under a different name from your original</a:t>
            </a:r>
            <a:endParaRPr lang="en-NZ" dirty="0"/>
          </a:p>
        </p:txBody>
      </p:sp>
      <p:sp>
        <p:nvSpPr>
          <p:cNvPr id="5" name="Date Placeholder 4"/>
          <p:cNvSpPr>
            <a:spLocks noGrp="1"/>
          </p:cNvSpPr>
          <p:nvPr>
            <p:ph type="dt" sz="half" idx="10"/>
          </p:nvPr>
        </p:nvSpPr>
        <p:spPr/>
        <p:txBody>
          <a:bodyPr/>
          <a:lstStyle/>
          <a:p>
            <a:r>
              <a:rPr lang="en-US" dirty="0" smtClean="0"/>
              <a:t>Sept 2010</a:t>
            </a:r>
            <a:endParaRPr lang="en-NZ" dirty="0"/>
          </a:p>
        </p:txBody>
      </p:sp>
      <p:sp>
        <p:nvSpPr>
          <p:cNvPr id="6" name="Footer Placeholder 5"/>
          <p:cNvSpPr>
            <a:spLocks noGrp="1"/>
          </p:cNvSpPr>
          <p:nvPr>
            <p:ph type="ftr" sz="quarter" idx="11"/>
          </p:nvPr>
        </p:nvSpPr>
        <p:spPr/>
        <p:txBody>
          <a:bodyPr/>
          <a:lstStyle/>
          <a:p>
            <a:r>
              <a:rPr lang="en-NZ" dirty="0" smtClean="0"/>
              <a:t>Malcolm Roberts Waikato Institute of Technology </a:t>
            </a:r>
            <a:endParaRPr lang="en-NZ"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p:cNvPicPr>
            <a:picLocks noChangeAspect="1" noChangeArrowheads="1"/>
          </p:cNvPicPr>
          <p:nvPr/>
        </p:nvPicPr>
        <p:blipFill>
          <a:blip r:embed="rId2" cstate="print"/>
          <a:srcRect/>
          <a:stretch>
            <a:fillRect/>
          </a:stretch>
        </p:blipFill>
        <p:spPr bwMode="auto">
          <a:xfrm>
            <a:off x="323528" y="2547288"/>
            <a:ext cx="8640960" cy="4310712"/>
          </a:xfrm>
          <a:prstGeom prst="rect">
            <a:avLst/>
          </a:prstGeom>
          <a:noFill/>
          <a:ln w="9525">
            <a:noFill/>
            <a:miter lim="800000"/>
            <a:headEnd/>
            <a:tailEnd/>
          </a:ln>
        </p:spPr>
      </p:pic>
      <p:sp>
        <p:nvSpPr>
          <p:cNvPr id="3" name="TextBox 2"/>
          <p:cNvSpPr txBox="1"/>
          <p:nvPr/>
        </p:nvSpPr>
        <p:spPr>
          <a:xfrm>
            <a:off x="467544" y="764704"/>
            <a:ext cx="8208912" cy="830997"/>
          </a:xfrm>
          <a:prstGeom prst="rect">
            <a:avLst/>
          </a:prstGeom>
          <a:noFill/>
        </p:spPr>
        <p:txBody>
          <a:bodyPr wrap="square" rtlCol="0">
            <a:spAutoFit/>
          </a:bodyPr>
          <a:lstStyle/>
          <a:p>
            <a:r>
              <a:rPr lang="en-NZ" dirty="0" smtClean="0"/>
              <a:t>The next step is to add your recently completed movie into the movie maker software.</a:t>
            </a:r>
            <a:endParaRPr lang="en-NZ" dirty="0"/>
          </a:p>
        </p:txBody>
      </p:sp>
      <p:cxnSp>
        <p:nvCxnSpPr>
          <p:cNvPr id="5" name="Straight Arrow Connector 4"/>
          <p:cNvCxnSpPr/>
          <p:nvPr/>
        </p:nvCxnSpPr>
        <p:spPr bwMode="auto">
          <a:xfrm rot="10800000" flipV="1">
            <a:off x="1331640" y="1340768"/>
            <a:ext cx="2376264" cy="1512168"/>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sp>
        <p:nvSpPr>
          <p:cNvPr id="6" name="Date Placeholder 5"/>
          <p:cNvSpPr>
            <a:spLocks noGrp="1"/>
          </p:cNvSpPr>
          <p:nvPr>
            <p:ph type="dt" sz="half" idx="10"/>
          </p:nvPr>
        </p:nvSpPr>
        <p:spPr/>
        <p:txBody>
          <a:bodyPr/>
          <a:lstStyle/>
          <a:p>
            <a:r>
              <a:rPr lang="en-US" dirty="0" smtClean="0"/>
              <a:t>Sept 2010</a:t>
            </a:r>
            <a:endParaRPr lang="en-NZ" dirty="0"/>
          </a:p>
        </p:txBody>
      </p:sp>
      <p:sp>
        <p:nvSpPr>
          <p:cNvPr id="7" name="Footer Placeholder 6"/>
          <p:cNvSpPr>
            <a:spLocks noGrp="1"/>
          </p:cNvSpPr>
          <p:nvPr>
            <p:ph type="ftr" sz="quarter" idx="11"/>
          </p:nvPr>
        </p:nvSpPr>
        <p:spPr/>
        <p:txBody>
          <a:bodyPr/>
          <a:lstStyle/>
          <a:p>
            <a:r>
              <a:rPr lang="en-NZ" dirty="0" smtClean="0"/>
              <a:t>Malcolm Roberts Waikato Institute of Technology </a:t>
            </a:r>
            <a:endParaRPr lang="en-NZ" dirty="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611560" y="885825"/>
            <a:ext cx="8115300" cy="5972175"/>
          </a:xfrm>
          <a:prstGeom prst="rect">
            <a:avLst/>
          </a:prstGeom>
          <a:noFill/>
          <a:ln w="9525">
            <a:noFill/>
            <a:miter lim="800000"/>
            <a:headEnd/>
            <a:tailEnd/>
          </a:ln>
        </p:spPr>
      </p:pic>
      <p:sp>
        <p:nvSpPr>
          <p:cNvPr id="3" name="Date Placeholder 2"/>
          <p:cNvSpPr>
            <a:spLocks noGrp="1"/>
          </p:cNvSpPr>
          <p:nvPr>
            <p:ph type="dt" sz="half" idx="10"/>
          </p:nvPr>
        </p:nvSpPr>
        <p:spPr/>
        <p:txBody>
          <a:bodyPr/>
          <a:lstStyle/>
          <a:p>
            <a:r>
              <a:rPr lang="en-US" dirty="0" smtClean="0"/>
              <a:t>Sept 2010</a:t>
            </a:r>
            <a:endParaRPr lang="en-NZ" dirty="0"/>
          </a:p>
        </p:txBody>
      </p:sp>
      <p:sp>
        <p:nvSpPr>
          <p:cNvPr id="4" name="Footer Placeholder 3"/>
          <p:cNvSpPr>
            <a:spLocks noGrp="1"/>
          </p:cNvSpPr>
          <p:nvPr>
            <p:ph type="ftr" sz="quarter" idx="11"/>
          </p:nvPr>
        </p:nvSpPr>
        <p:spPr/>
        <p:txBody>
          <a:bodyPr/>
          <a:lstStyle/>
          <a:p>
            <a:r>
              <a:rPr lang="en-NZ" dirty="0" smtClean="0"/>
              <a:t>Malcolm Roberts Waikato Institute of Technology </a:t>
            </a:r>
            <a:endParaRPr lang="en-NZ" dirty="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547936" y="1571340"/>
            <a:ext cx="8316416" cy="5197760"/>
          </a:xfrm>
          <a:prstGeom prst="rect">
            <a:avLst/>
          </a:prstGeom>
          <a:noFill/>
          <a:ln w="9525">
            <a:noFill/>
            <a:miter lim="800000"/>
            <a:headEnd/>
            <a:tailEnd/>
          </a:ln>
        </p:spPr>
      </p:pic>
      <p:sp>
        <p:nvSpPr>
          <p:cNvPr id="3" name="Date Placeholder 2"/>
          <p:cNvSpPr>
            <a:spLocks noGrp="1"/>
          </p:cNvSpPr>
          <p:nvPr>
            <p:ph type="dt" sz="half" idx="10"/>
          </p:nvPr>
        </p:nvSpPr>
        <p:spPr/>
        <p:txBody>
          <a:bodyPr/>
          <a:lstStyle/>
          <a:p>
            <a:r>
              <a:rPr lang="en-US" dirty="0" smtClean="0"/>
              <a:t>Sept 2010</a:t>
            </a:r>
            <a:endParaRPr lang="en-NZ" dirty="0"/>
          </a:p>
        </p:txBody>
      </p:sp>
      <p:sp>
        <p:nvSpPr>
          <p:cNvPr id="4" name="Footer Placeholder 3"/>
          <p:cNvSpPr>
            <a:spLocks noGrp="1"/>
          </p:cNvSpPr>
          <p:nvPr>
            <p:ph type="ftr" sz="quarter" idx="11"/>
          </p:nvPr>
        </p:nvSpPr>
        <p:spPr/>
        <p:txBody>
          <a:bodyPr/>
          <a:lstStyle/>
          <a:p>
            <a:r>
              <a:rPr lang="en-NZ" dirty="0" smtClean="0"/>
              <a:t>Malcolm Roberts Waikato Institute of Technology </a:t>
            </a:r>
            <a:endParaRPr lang="en-NZ"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srcRect/>
          <a:stretch>
            <a:fillRect/>
          </a:stretch>
        </p:blipFill>
        <p:spPr bwMode="auto">
          <a:xfrm>
            <a:off x="363492" y="1412776"/>
            <a:ext cx="8549680" cy="5343550"/>
          </a:xfrm>
          <a:prstGeom prst="rect">
            <a:avLst/>
          </a:prstGeom>
          <a:noFill/>
          <a:ln w="9525">
            <a:noFill/>
            <a:miter lim="800000"/>
            <a:headEnd/>
            <a:tailEnd/>
          </a:ln>
        </p:spPr>
      </p:pic>
      <p:sp>
        <p:nvSpPr>
          <p:cNvPr id="5" name="TextBox 4"/>
          <p:cNvSpPr txBox="1"/>
          <p:nvPr/>
        </p:nvSpPr>
        <p:spPr>
          <a:xfrm>
            <a:off x="251520" y="0"/>
            <a:ext cx="8784976" cy="830997"/>
          </a:xfrm>
          <a:prstGeom prst="rect">
            <a:avLst/>
          </a:prstGeom>
          <a:noFill/>
        </p:spPr>
        <p:txBody>
          <a:bodyPr wrap="square" rtlCol="0">
            <a:spAutoFit/>
          </a:bodyPr>
          <a:lstStyle/>
          <a:p>
            <a:r>
              <a:rPr lang="en-NZ" dirty="0" smtClean="0"/>
              <a:t>Navigate to the folder where your images are saved.</a:t>
            </a:r>
          </a:p>
          <a:p>
            <a:r>
              <a:rPr lang="en-NZ" dirty="0" smtClean="0"/>
              <a:t>Click on open to transfer the location of the images into Movie maker.</a:t>
            </a:r>
            <a:endParaRPr lang="en-NZ" dirty="0"/>
          </a:p>
        </p:txBody>
      </p:sp>
      <p:cxnSp>
        <p:nvCxnSpPr>
          <p:cNvPr id="7" name="Straight Arrow Connector 6"/>
          <p:cNvCxnSpPr/>
          <p:nvPr/>
        </p:nvCxnSpPr>
        <p:spPr bwMode="auto">
          <a:xfrm rot="16200000" flipH="1">
            <a:off x="251520" y="1340768"/>
            <a:ext cx="2952328" cy="1800200"/>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sp>
        <p:nvSpPr>
          <p:cNvPr id="6" name="Date Placeholder 5"/>
          <p:cNvSpPr>
            <a:spLocks noGrp="1"/>
          </p:cNvSpPr>
          <p:nvPr>
            <p:ph type="dt" sz="half" idx="10"/>
          </p:nvPr>
        </p:nvSpPr>
        <p:spPr/>
        <p:txBody>
          <a:bodyPr/>
          <a:lstStyle/>
          <a:p>
            <a:r>
              <a:rPr lang="en-US" dirty="0" smtClean="0"/>
              <a:t>Sept 2010</a:t>
            </a:r>
            <a:endParaRPr lang="en-NZ" dirty="0"/>
          </a:p>
        </p:txBody>
      </p:sp>
      <p:sp>
        <p:nvSpPr>
          <p:cNvPr id="8" name="Footer Placeholder 7"/>
          <p:cNvSpPr>
            <a:spLocks noGrp="1"/>
          </p:cNvSpPr>
          <p:nvPr>
            <p:ph type="ftr" sz="quarter" idx="11"/>
          </p:nvPr>
        </p:nvSpPr>
        <p:spPr/>
        <p:txBody>
          <a:bodyPr/>
          <a:lstStyle/>
          <a:p>
            <a:r>
              <a:rPr lang="en-NZ" dirty="0" smtClean="0"/>
              <a:t>Malcolm Roberts Waikato Institute of Technology </a:t>
            </a:r>
            <a:endParaRPr lang="en-NZ" dirty="0"/>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a:stretch>
            <a:fillRect/>
          </a:stretch>
        </p:blipFill>
        <p:spPr bwMode="auto">
          <a:xfrm>
            <a:off x="103312" y="1323752"/>
            <a:ext cx="8807624" cy="5504765"/>
          </a:xfrm>
          <a:prstGeom prst="rect">
            <a:avLst/>
          </a:prstGeom>
          <a:noFill/>
          <a:ln w="9525">
            <a:noFill/>
            <a:miter lim="800000"/>
            <a:headEnd/>
            <a:tailEnd/>
          </a:ln>
        </p:spPr>
      </p:pic>
      <p:sp>
        <p:nvSpPr>
          <p:cNvPr id="3" name="TextBox 2"/>
          <p:cNvSpPr txBox="1"/>
          <p:nvPr/>
        </p:nvSpPr>
        <p:spPr>
          <a:xfrm>
            <a:off x="139700" y="332656"/>
            <a:ext cx="8892480" cy="830997"/>
          </a:xfrm>
          <a:prstGeom prst="rect">
            <a:avLst/>
          </a:prstGeom>
          <a:noFill/>
        </p:spPr>
        <p:txBody>
          <a:bodyPr wrap="square" rtlCol="0">
            <a:spAutoFit/>
          </a:bodyPr>
          <a:lstStyle/>
          <a:p>
            <a:r>
              <a:rPr lang="en-NZ" dirty="0" smtClean="0"/>
              <a:t>The original digital story is now loaded into Movie Maker ready for the background soundtrack to be inserted.</a:t>
            </a:r>
            <a:endParaRPr lang="en-NZ" dirty="0"/>
          </a:p>
        </p:txBody>
      </p:sp>
      <p:sp>
        <p:nvSpPr>
          <p:cNvPr id="4" name="Date Placeholder 3"/>
          <p:cNvSpPr>
            <a:spLocks noGrp="1"/>
          </p:cNvSpPr>
          <p:nvPr>
            <p:ph type="dt" sz="half" idx="10"/>
          </p:nvPr>
        </p:nvSpPr>
        <p:spPr/>
        <p:txBody>
          <a:bodyPr/>
          <a:lstStyle/>
          <a:p>
            <a:r>
              <a:rPr lang="en-US" dirty="0" smtClean="0"/>
              <a:t>Sept 2010</a:t>
            </a:r>
            <a:endParaRPr lang="en-NZ" dirty="0"/>
          </a:p>
        </p:txBody>
      </p:sp>
      <p:sp>
        <p:nvSpPr>
          <p:cNvPr id="5" name="Footer Placeholder 4"/>
          <p:cNvSpPr>
            <a:spLocks noGrp="1"/>
          </p:cNvSpPr>
          <p:nvPr>
            <p:ph type="ftr" sz="quarter" idx="11"/>
          </p:nvPr>
        </p:nvSpPr>
        <p:spPr/>
        <p:txBody>
          <a:bodyPr/>
          <a:lstStyle/>
          <a:p>
            <a:r>
              <a:rPr lang="en-NZ" dirty="0" smtClean="0"/>
              <a:t>Malcolm Roberts Waikato Institute of Technology </a:t>
            </a:r>
            <a:endParaRPr lang="en-NZ" dirty="0"/>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srcRect/>
          <a:stretch>
            <a:fillRect/>
          </a:stretch>
        </p:blipFill>
        <p:spPr bwMode="auto">
          <a:xfrm>
            <a:off x="114300" y="1199090"/>
            <a:ext cx="8952656" cy="5595410"/>
          </a:xfrm>
          <a:prstGeom prst="rect">
            <a:avLst/>
          </a:prstGeom>
          <a:noFill/>
          <a:ln w="9525">
            <a:noFill/>
            <a:miter lim="800000"/>
            <a:headEnd/>
            <a:tailEnd/>
          </a:ln>
        </p:spPr>
      </p:pic>
      <p:sp>
        <p:nvSpPr>
          <p:cNvPr id="3" name="TextBox 2"/>
          <p:cNvSpPr txBox="1"/>
          <p:nvPr/>
        </p:nvSpPr>
        <p:spPr>
          <a:xfrm>
            <a:off x="0" y="188640"/>
            <a:ext cx="9144000" cy="830997"/>
          </a:xfrm>
          <a:prstGeom prst="rect">
            <a:avLst/>
          </a:prstGeom>
          <a:noFill/>
        </p:spPr>
        <p:txBody>
          <a:bodyPr wrap="square" rtlCol="0">
            <a:spAutoFit/>
          </a:bodyPr>
          <a:lstStyle/>
          <a:p>
            <a:r>
              <a:rPr lang="en-NZ" dirty="0" smtClean="0"/>
              <a:t>Click Add Music, then Add music at current point, you need to position the timeline at the correct point first.</a:t>
            </a:r>
            <a:endParaRPr lang="en-NZ" dirty="0"/>
          </a:p>
        </p:txBody>
      </p:sp>
      <p:cxnSp>
        <p:nvCxnSpPr>
          <p:cNvPr id="5" name="Straight Arrow Connector 4"/>
          <p:cNvCxnSpPr/>
          <p:nvPr/>
        </p:nvCxnSpPr>
        <p:spPr bwMode="auto">
          <a:xfrm rot="16200000" flipH="1">
            <a:off x="2591780" y="1160748"/>
            <a:ext cx="1440160" cy="936104"/>
          </a:xfrm>
          <a:prstGeom prst="straightConnector1">
            <a:avLst/>
          </a:prstGeom>
          <a:solidFill>
            <a:schemeClr val="accent1"/>
          </a:solidFill>
          <a:ln w="9525" cap="flat" cmpd="sng" algn="ctr">
            <a:solidFill>
              <a:schemeClr val="tx1"/>
            </a:solidFill>
            <a:prstDash val="solid"/>
            <a:round/>
            <a:headEnd type="none" w="med" len="med"/>
            <a:tailEnd type="arrow"/>
          </a:ln>
          <a:effectLst/>
        </p:spPr>
      </p:cxnSp>
      <p:cxnSp>
        <p:nvCxnSpPr>
          <p:cNvPr id="7" name="Straight Arrow Connector 6"/>
          <p:cNvCxnSpPr/>
          <p:nvPr/>
        </p:nvCxnSpPr>
        <p:spPr bwMode="auto">
          <a:xfrm rot="5400000">
            <a:off x="1079612" y="944724"/>
            <a:ext cx="1080120" cy="288032"/>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
        <p:nvSpPr>
          <p:cNvPr id="8" name="Date Placeholder 7"/>
          <p:cNvSpPr>
            <a:spLocks noGrp="1"/>
          </p:cNvSpPr>
          <p:nvPr>
            <p:ph type="dt" sz="half" idx="10"/>
          </p:nvPr>
        </p:nvSpPr>
        <p:spPr/>
        <p:txBody>
          <a:bodyPr/>
          <a:lstStyle/>
          <a:p>
            <a:r>
              <a:rPr lang="en-US" dirty="0" smtClean="0"/>
              <a:t>Sept 2010</a:t>
            </a:r>
            <a:endParaRPr lang="en-NZ" dirty="0"/>
          </a:p>
        </p:txBody>
      </p:sp>
      <p:sp>
        <p:nvSpPr>
          <p:cNvPr id="9" name="Footer Placeholder 8"/>
          <p:cNvSpPr>
            <a:spLocks noGrp="1"/>
          </p:cNvSpPr>
          <p:nvPr>
            <p:ph type="ftr" sz="quarter" idx="11"/>
          </p:nvPr>
        </p:nvSpPr>
        <p:spPr/>
        <p:txBody>
          <a:bodyPr/>
          <a:lstStyle/>
          <a:p>
            <a:r>
              <a:rPr lang="en-NZ" dirty="0" smtClean="0"/>
              <a:t>Malcolm Roberts Waikato Institute of Technology </a:t>
            </a:r>
            <a:endParaRPr lang="en-NZ" dirty="0"/>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srcRect/>
          <a:stretch>
            <a:fillRect/>
          </a:stretch>
        </p:blipFill>
        <p:spPr bwMode="auto">
          <a:xfrm>
            <a:off x="251520" y="1487615"/>
            <a:ext cx="8592616" cy="5370385"/>
          </a:xfrm>
          <a:prstGeom prst="rect">
            <a:avLst/>
          </a:prstGeom>
          <a:noFill/>
          <a:ln w="9525">
            <a:noFill/>
            <a:miter lim="800000"/>
            <a:headEnd/>
            <a:tailEnd/>
          </a:ln>
        </p:spPr>
      </p:pic>
      <p:sp>
        <p:nvSpPr>
          <p:cNvPr id="3" name="TextBox 2"/>
          <p:cNvSpPr txBox="1"/>
          <p:nvPr/>
        </p:nvSpPr>
        <p:spPr>
          <a:xfrm>
            <a:off x="395536" y="0"/>
            <a:ext cx="8568952" cy="830997"/>
          </a:xfrm>
          <a:prstGeom prst="rect">
            <a:avLst/>
          </a:prstGeom>
          <a:noFill/>
        </p:spPr>
        <p:txBody>
          <a:bodyPr wrap="square" rtlCol="0">
            <a:spAutoFit/>
          </a:bodyPr>
          <a:lstStyle/>
          <a:p>
            <a:r>
              <a:rPr lang="en-NZ" dirty="0" smtClean="0"/>
              <a:t>Locate the music file you wish to use on your computer or usb drive. Then click open.</a:t>
            </a:r>
            <a:endParaRPr lang="en-NZ" dirty="0"/>
          </a:p>
        </p:txBody>
      </p:sp>
      <p:cxnSp>
        <p:nvCxnSpPr>
          <p:cNvPr id="5" name="Straight Arrow Connector 4"/>
          <p:cNvCxnSpPr/>
          <p:nvPr/>
        </p:nvCxnSpPr>
        <p:spPr bwMode="auto">
          <a:xfrm rot="16200000" flipH="1">
            <a:off x="323528" y="1196752"/>
            <a:ext cx="2808312" cy="1080120"/>
          </a:xfrm>
          <a:prstGeom prst="straightConnector1">
            <a:avLst/>
          </a:prstGeom>
          <a:solidFill>
            <a:schemeClr val="accent1"/>
          </a:solidFill>
          <a:ln w="9525" cap="flat" cmpd="sng" algn="ctr">
            <a:solidFill>
              <a:schemeClr val="tx1"/>
            </a:solidFill>
            <a:prstDash val="solid"/>
            <a:round/>
            <a:headEnd type="none" w="med" len="med"/>
            <a:tailEnd type="arrow"/>
          </a:ln>
          <a:effectLst/>
        </p:spPr>
      </p:cxnSp>
      <p:cxnSp>
        <p:nvCxnSpPr>
          <p:cNvPr id="7" name="Straight Arrow Connector 6"/>
          <p:cNvCxnSpPr/>
          <p:nvPr/>
        </p:nvCxnSpPr>
        <p:spPr bwMode="auto">
          <a:xfrm rot="16200000" flipH="1">
            <a:off x="1115616" y="2204864"/>
            <a:ext cx="4608512" cy="1728192"/>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
        <p:nvSpPr>
          <p:cNvPr id="8" name="Date Placeholder 7"/>
          <p:cNvSpPr>
            <a:spLocks noGrp="1"/>
          </p:cNvSpPr>
          <p:nvPr>
            <p:ph type="dt" sz="half" idx="10"/>
          </p:nvPr>
        </p:nvSpPr>
        <p:spPr/>
        <p:txBody>
          <a:bodyPr/>
          <a:lstStyle/>
          <a:p>
            <a:r>
              <a:rPr lang="en-US" dirty="0" smtClean="0"/>
              <a:t>Sept 2010</a:t>
            </a:r>
            <a:endParaRPr lang="en-NZ" dirty="0"/>
          </a:p>
        </p:txBody>
      </p:sp>
      <p:sp>
        <p:nvSpPr>
          <p:cNvPr id="9" name="Footer Placeholder 8"/>
          <p:cNvSpPr>
            <a:spLocks noGrp="1"/>
          </p:cNvSpPr>
          <p:nvPr>
            <p:ph type="ftr" sz="quarter" idx="11"/>
          </p:nvPr>
        </p:nvSpPr>
        <p:spPr/>
        <p:txBody>
          <a:bodyPr/>
          <a:lstStyle/>
          <a:p>
            <a:r>
              <a:rPr lang="en-NZ" dirty="0" smtClean="0"/>
              <a:t>Malcolm Roberts Waikato Institute of Technology </a:t>
            </a:r>
            <a:endParaRPr lang="en-NZ" dirty="0"/>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cstate="print"/>
          <a:srcRect/>
          <a:stretch>
            <a:fillRect/>
          </a:stretch>
        </p:blipFill>
        <p:spPr bwMode="auto">
          <a:xfrm>
            <a:off x="289620" y="1404268"/>
            <a:ext cx="8556104" cy="5347565"/>
          </a:xfrm>
          <a:prstGeom prst="rect">
            <a:avLst/>
          </a:prstGeom>
          <a:noFill/>
          <a:ln w="9525">
            <a:noFill/>
            <a:miter lim="800000"/>
            <a:headEnd/>
            <a:tailEnd/>
          </a:ln>
        </p:spPr>
      </p:pic>
      <p:sp>
        <p:nvSpPr>
          <p:cNvPr id="3" name="TextBox 2"/>
          <p:cNvSpPr txBox="1"/>
          <p:nvPr/>
        </p:nvSpPr>
        <p:spPr>
          <a:xfrm>
            <a:off x="251520" y="0"/>
            <a:ext cx="8712968" cy="1200329"/>
          </a:xfrm>
          <a:prstGeom prst="rect">
            <a:avLst/>
          </a:prstGeom>
          <a:noFill/>
        </p:spPr>
        <p:txBody>
          <a:bodyPr wrap="square" rtlCol="0">
            <a:spAutoFit/>
          </a:bodyPr>
          <a:lstStyle/>
          <a:p>
            <a:r>
              <a:rPr lang="en-NZ" dirty="0" smtClean="0"/>
              <a:t>Once the music is showing on your timeline: press the play button in the preview to listen to sound levels of you voice and background music.</a:t>
            </a:r>
            <a:endParaRPr lang="en-NZ" dirty="0"/>
          </a:p>
        </p:txBody>
      </p:sp>
      <p:sp>
        <p:nvSpPr>
          <p:cNvPr id="4" name="Date Placeholder 3"/>
          <p:cNvSpPr>
            <a:spLocks noGrp="1"/>
          </p:cNvSpPr>
          <p:nvPr>
            <p:ph type="dt" sz="half" idx="10"/>
          </p:nvPr>
        </p:nvSpPr>
        <p:spPr/>
        <p:txBody>
          <a:bodyPr/>
          <a:lstStyle/>
          <a:p>
            <a:r>
              <a:rPr lang="en-US" dirty="0" smtClean="0"/>
              <a:t>Sept 2010</a:t>
            </a:r>
            <a:endParaRPr lang="en-NZ" dirty="0"/>
          </a:p>
        </p:txBody>
      </p:sp>
      <p:sp>
        <p:nvSpPr>
          <p:cNvPr id="5" name="Footer Placeholder 4"/>
          <p:cNvSpPr>
            <a:spLocks noGrp="1"/>
          </p:cNvSpPr>
          <p:nvPr>
            <p:ph type="ftr" sz="quarter" idx="11"/>
          </p:nvPr>
        </p:nvSpPr>
        <p:spPr/>
        <p:txBody>
          <a:bodyPr/>
          <a:lstStyle/>
          <a:p>
            <a:r>
              <a:rPr lang="en-NZ" dirty="0" smtClean="0"/>
              <a:t>Malcolm Roberts Waikato Institute of Technology </a:t>
            </a:r>
            <a:endParaRPr lang="en-NZ" dirty="0"/>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cstate="print"/>
          <a:srcRect/>
          <a:stretch>
            <a:fillRect/>
          </a:stretch>
        </p:blipFill>
        <p:spPr bwMode="auto">
          <a:xfrm>
            <a:off x="260028" y="1547411"/>
            <a:ext cx="8496944" cy="5310590"/>
          </a:xfrm>
          <a:prstGeom prst="rect">
            <a:avLst/>
          </a:prstGeom>
          <a:noFill/>
          <a:ln w="9525">
            <a:noFill/>
            <a:miter lim="800000"/>
            <a:headEnd/>
            <a:tailEnd/>
          </a:ln>
        </p:spPr>
      </p:pic>
      <p:sp>
        <p:nvSpPr>
          <p:cNvPr id="3" name="TextBox 2"/>
          <p:cNvSpPr txBox="1"/>
          <p:nvPr/>
        </p:nvSpPr>
        <p:spPr>
          <a:xfrm>
            <a:off x="251520" y="0"/>
            <a:ext cx="8712968" cy="1200329"/>
          </a:xfrm>
          <a:prstGeom prst="rect">
            <a:avLst/>
          </a:prstGeom>
          <a:noFill/>
        </p:spPr>
        <p:txBody>
          <a:bodyPr wrap="square" rtlCol="0">
            <a:spAutoFit/>
          </a:bodyPr>
          <a:lstStyle/>
          <a:p>
            <a:r>
              <a:rPr lang="en-NZ" dirty="0" smtClean="0"/>
              <a:t>Click on the Music Tool tab. </a:t>
            </a:r>
            <a:endParaRPr lang="en-NZ" dirty="0" smtClean="0"/>
          </a:p>
          <a:p>
            <a:r>
              <a:rPr lang="en-NZ" dirty="0" smtClean="0"/>
              <a:t>Here you can adjust music volume, fade in and fade out. The volume is important as you do not want the music to over power your voice.</a:t>
            </a:r>
            <a:endParaRPr lang="en-NZ" dirty="0"/>
          </a:p>
        </p:txBody>
      </p:sp>
      <p:sp>
        <p:nvSpPr>
          <p:cNvPr id="4" name="Date Placeholder 3"/>
          <p:cNvSpPr>
            <a:spLocks noGrp="1"/>
          </p:cNvSpPr>
          <p:nvPr>
            <p:ph type="dt" sz="half" idx="10"/>
          </p:nvPr>
        </p:nvSpPr>
        <p:spPr/>
        <p:txBody>
          <a:bodyPr/>
          <a:lstStyle/>
          <a:p>
            <a:r>
              <a:rPr lang="en-US" dirty="0" smtClean="0"/>
              <a:t>Sept 2010</a:t>
            </a:r>
            <a:endParaRPr lang="en-NZ" dirty="0"/>
          </a:p>
        </p:txBody>
      </p:sp>
      <p:sp>
        <p:nvSpPr>
          <p:cNvPr id="5" name="Footer Placeholder 4"/>
          <p:cNvSpPr>
            <a:spLocks noGrp="1"/>
          </p:cNvSpPr>
          <p:nvPr>
            <p:ph type="ftr" sz="quarter" idx="11"/>
          </p:nvPr>
        </p:nvSpPr>
        <p:spPr/>
        <p:txBody>
          <a:bodyPr/>
          <a:lstStyle/>
          <a:p>
            <a:r>
              <a:rPr lang="en-NZ" dirty="0" smtClean="0"/>
              <a:t>Malcolm Roberts Waikato Institute of Technology </a:t>
            </a:r>
            <a:endParaRPr lang="en-NZ" dirty="0"/>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cstate="print"/>
          <a:srcRect/>
          <a:stretch>
            <a:fillRect/>
          </a:stretch>
        </p:blipFill>
        <p:spPr bwMode="auto">
          <a:xfrm>
            <a:off x="323528" y="1623265"/>
            <a:ext cx="8375576" cy="5234735"/>
          </a:xfrm>
          <a:prstGeom prst="rect">
            <a:avLst/>
          </a:prstGeom>
          <a:noFill/>
          <a:ln w="9525">
            <a:noFill/>
            <a:miter lim="800000"/>
            <a:headEnd/>
            <a:tailEnd/>
          </a:ln>
        </p:spPr>
      </p:pic>
      <p:sp>
        <p:nvSpPr>
          <p:cNvPr id="3" name="TextBox 2"/>
          <p:cNvSpPr txBox="1"/>
          <p:nvPr/>
        </p:nvSpPr>
        <p:spPr>
          <a:xfrm>
            <a:off x="179512" y="0"/>
            <a:ext cx="8784976" cy="830997"/>
          </a:xfrm>
          <a:prstGeom prst="rect">
            <a:avLst/>
          </a:prstGeom>
          <a:noFill/>
        </p:spPr>
        <p:txBody>
          <a:bodyPr wrap="square" rtlCol="0">
            <a:spAutoFit/>
          </a:bodyPr>
          <a:lstStyle/>
          <a:p>
            <a:r>
              <a:rPr lang="en-NZ" dirty="0" smtClean="0"/>
              <a:t>Publishing: go to the Publish tab and then choose your format and render your movie again, this time with the background music.</a:t>
            </a:r>
            <a:endParaRPr lang="en-NZ" dirty="0"/>
          </a:p>
        </p:txBody>
      </p:sp>
      <p:sp>
        <p:nvSpPr>
          <p:cNvPr id="4" name="Date Placeholder 3"/>
          <p:cNvSpPr>
            <a:spLocks noGrp="1"/>
          </p:cNvSpPr>
          <p:nvPr>
            <p:ph type="dt" sz="half" idx="10"/>
          </p:nvPr>
        </p:nvSpPr>
        <p:spPr/>
        <p:txBody>
          <a:bodyPr/>
          <a:lstStyle/>
          <a:p>
            <a:r>
              <a:rPr lang="en-US" dirty="0" smtClean="0"/>
              <a:t>Sept 2010</a:t>
            </a:r>
            <a:endParaRPr lang="en-NZ" dirty="0"/>
          </a:p>
        </p:txBody>
      </p:sp>
      <p:sp>
        <p:nvSpPr>
          <p:cNvPr id="5" name="Footer Placeholder 4"/>
          <p:cNvSpPr>
            <a:spLocks noGrp="1"/>
          </p:cNvSpPr>
          <p:nvPr>
            <p:ph type="ftr" sz="quarter" idx="11"/>
          </p:nvPr>
        </p:nvSpPr>
        <p:spPr/>
        <p:txBody>
          <a:bodyPr/>
          <a:lstStyle/>
          <a:p>
            <a:r>
              <a:rPr lang="en-NZ" dirty="0" smtClean="0"/>
              <a:t>Malcolm Roberts Waikato Institute of Technology </a:t>
            </a:r>
            <a:endParaRPr lang="en-NZ" dirty="0"/>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cstate="print"/>
          <a:srcRect/>
          <a:stretch>
            <a:fillRect/>
          </a:stretch>
        </p:blipFill>
        <p:spPr bwMode="auto">
          <a:xfrm>
            <a:off x="467544" y="1705245"/>
            <a:ext cx="8244408" cy="5152755"/>
          </a:xfrm>
          <a:prstGeom prst="rect">
            <a:avLst/>
          </a:prstGeom>
          <a:noFill/>
          <a:ln w="9525">
            <a:noFill/>
            <a:miter lim="800000"/>
            <a:headEnd/>
            <a:tailEnd/>
          </a:ln>
        </p:spPr>
      </p:pic>
      <p:sp>
        <p:nvSpPr>
          <p:cNvPr id="3" name="TextBox 2"/>
          <p:cNvSpPr txBox="1"/>
          <p:nvPr/>
        </p:nvSpPr>
        <p:spPr>
          <a:xfrm>
            <a:off x="179512" y="332656"/>
            <a:ext cx="8712968" cy="830997"/>
          </a:xfrm>
          <a:prstGeom prst="rect">
            <a:avLst/>
          </a:prstGeom>
          <a:noFill/>
        </p:spPr>
        <p:txBody>
          <a:bodyPr wrap="square" rtlCol="0">
            <a:spAutoFit/>
          </a:bodyPr>
          <a:lstStyle/>
          <a:p>
            <a:r>
              <a:rPr lang="en-NZ" dirty="0" smtClean="0"/>
              <a:t>You can also burn your digital story movie to a DVD using the computer’s DVD burning software.</a:t>
            </a:r>
            <a:endParaRPr lang="en-NZ" dirty="0"/>
          </a:p>
        </p:txBody>
      </p:sp>
      <p:cxnSp>
        <p:nvCxnSpPr>
          <p:cNvPr id="5" name="Straight Arrow Connector 4"/>
          <p:cNvCxnSpPr/>
          <p:nvPr/>
        </p:nvCxnSpPr>
        <p:spPr bwMode="auto">
          <a:xfrm rot="5400000">
            <a:off x="1727684" y="1232756"/>
            <a:ext cx="1080120" cy="720080"/>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
        <p:nvSpPr>
          <p:cNvPr id="6" name="Date Placeholder 5"/>
          <p:cNvSpPr>
            <a:spLocks noGrp="1"/>
          </p:cNvSpPr>
          <p:nvPr>
            <p:ph type="dt" sz="half" idx="10"/>
          </p:nvPr>
        </p:nvSpPr>
        <p:spPr/>
        <p:txBody>
          <a:bodyPr/>
          <a:lstStyle/>
          <a:p>
            <a:r>
              <a:rPr lang="en-US" dirty="0" smtClean="0"/>
              <a:t>Sept 2010</a:t>
            </a:r>
            <a:endParaRPr lang="en-NZ" dirty="0"/>
          </a:p>
        </p:txBody>
      </p:sp>
      <p:sp>
        <p:nvSpPr>
          <p:cNvPr id="7" name="Footer Placeholder 6"/>
          <p:cNvSpPr>
            <a:spLocks noGrp="1"/>
          </p:cNvSpPr>
          <p:nvPr>
            <p:ph type="ftr" sz="quarter" idx="11"/>
          </p:nvPr>
        </p:nvSpPr>
        <p:spPr/>
        <p:txBody>
          <a:bodyPr/>
          <a:lstStyle/>
          <a:p>
            <a:r>
              <a:rPr lang="en-NZ" dirty="0" smtClean="0"/>
              <a:t>Malcolm Roberts Waikato Institute of Technology </a:t>
            </a:r>
            <a:endParaRPr lang="en-NZ" dirty="0"/>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http://hphs.dist113.org/services/technology/PublishingImages/Digital%20Storytelling.jpg"/>
          <p:cNvPicPr>
            <a:picLocks noChangeAspect="1" noChangeArrowheads="1"/>
          </p:cNvPicPr>
          <p:nvPr/>
        </p:nvPicPr>
        <p:blipFill>
          <a:blip r:embed="rId2" cstate="print"/>
          <a:srcRect/>
          <a:stretch>
            <a:fillRect/>
          </a:stretch>
        </p:blipFill>
        <p:spPr bwMode="auto">
          <a:xfrm>
            <a:off x="1907704" y="0"/>
            <a:ext cx="4824536" cy="6059312"/>
          </a:xfrm>
          <a:prstGeom prst="rect">
            <a:avLst/>
          </a:prstGeom>
          <a:noFill/>
        </p:spPr>
      </p:pic>
      <p:sp>
        <p:nvSpPr>
          <p:cNvPr id="2" name="Title 1"/>
          <p:cNvSpPr>
            <a:spLocks noGrp="1"/>
          </p:cNvSpPr>
          <p:nvPr>
            <p:ph type="title"/>
          </p:nvPr>
        </p:nvSpPr>
        <p:spPr>
          <a:xfrm>
            <a:off x="539552" y="2132856"/>
            <a:ext cx="7772400" cy="1143000"/>
          </a:xfrm>
        </p:spPr>
        <p:txBody>
          <a:bodyPr/>
          <a:lstStyle/>
          <a:p>
            <a:r>
              <a:rPr lang="en-NZ" dirty="0" smtClean="0"/>
              <a:t>Enjoy your digital story</a:t>
            </a:r>
            <a:endParaRPr lang="en-NZ" dirty="0"/>
          </a:p>
        </p:txBody>
      </p:sp>
      <p:sp>
        <p:nvSpPr>
          <p:cNvPr id="5" name="Date Placeholder 4"/>
          <p:cNvSpPr>
            <a:spLocks noGrp="1"/>
          </p:cNvSpPr>
          <p:nvPr>
            <p:ph type="dt" sz="half" idx="10"/>
          </p:nvPr>
        </p:nvSpPr>
        <p:spPr/>
        <p:txBody>
          <a:bodyPr/>
          <a:lstStyle/>
          <a:p>
            <a:r>
              <a:rPr lang="en-US" dirty="0" smtClean="0"/>
              <a:t>Sept 2010</a:t>
            </a:r>
            <a:endParaRPr lang="en-NZ" dirty="0"/>
          </a:p>
        </p:txBody>
      </p:sp>
      <p:sp>
        <p:nvSpPr>
          <p:cNvPr id="6" name="Footer Placeholder 5"/>
          <p:cNvSpPr>
            <a:spLocks noGrp="1"/>
          </p:cNvSpPr>
          <p:nvPr>
            <p:ph type="ftr" sz="quarter" idx="11"/>
          </p:nvPr>
        </p:nvSpPr>
        <p:spPr/>
        <p:txBody>
          <a:bodyPr/>
          <a:lstStyle/>
          <a:p>
            <a:r>
              <a:rPr lang="en-NZ" dirty="0" smtClean="0"/>
              <a:t>Malcolm Roberts Waikato Institute of Technology </a:t>
            </a:r>
            <a:endParaRPr lang="en-NZ"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srcRect/>
          <a:stretch>
            <a:fillRect/>
          </a:stretch>
        </p:blipFill>
        <p:spPr bwMode="auto">
          <a:xfrm>
            <a:off x="395536" y="1593050"/>
            <a:ext cx="8423920" cy="5264950"/>
          </a:xfrm>
          <a:prstGeom prst="rect">
            <a:avLst/>
          </a:prstGeom>
          <a:noFill/>
          <a:ln w="9525">
            <a:noFill/>
            <a:miter lim="800000"/>
            <a:headEnd/>
            <a:tailEnd/>
          </a:ln>
        </p:spPr>
      </p:pic>
      <p:sp>
        <p:nvSpPr>
          <p:cNvPr id="3" name="TextBox 2"/>
          <p:cNvSpPr txBox="1"/>
          <p:nvPr/>
        </p:nvSpPr>
        <p:spPr>
          <a:xfrm>
            <a:off x="107504" y="260648"/>
            <a:ext cx="8784976" cy="830997"/>
          </a:xfrm>
          <a:prstGeom prst="rect">
            <a:avLst/>
          </a:prstGeom>
          <a:noFill/>
        </p:spPr>
        <p:txBody>
          <a:bodyPr wrap="square" rtlCol="0">
            <a:spAutoFit/>
          </a:bodyPr>
          <a:lstStyle/>
          <a:p>
            <a:r>
              <a:rPr lang="en-NZ" dirty="0" smtClean="0"/>
              <a:t>Hold down control and click on the images you wish to import into Moviemaker for your digital story. Click Open.</a:t>
            </a:r>
            <a:endParaRPr lang="en-NZ" dirty="0"/>
          </a:p>
        </p:txBody>
      </p:sp>
      <p:cxnSp>
        <p:nvCxnSpPr>
          <p:cNvPr id="5" name="Straight Arrow Connector 4"/>
          <p:cNvCxnSpPr/>
          <p:nvPr/>
        </p:nvCxnSpPr>
        <p:spPr bwMode="auto">
          <a:xfrm rot="5400000">
            <a:off x="1691680" y="764704"/>
            <a:ext cx="1728192" cy="1440160"/>
          </a:xfrm>
          <a:prstGeom prst="straightConnector1">
            <a:avLst/>
          </a:prstGeom>
          <a:solidFill>
            <a:schemeClr val="accent1"/>
          </a:solidFill>
          <a:ln w="9525" cap="flat" cmpd="sng" algn="ctr">
            <a:solidFill>
              <a:schemeClr val="tx1"/>
            </a:solidFill>
            <a:prstDash val="solid"/>
            <a:round/>
            <a:headEnd type="none" w="med" len="med"/>
            <a:tailEnd type="arrow"/>
          </a:ln>
          <a:effectLst/>
        </p:spPr>
      </p:cxnSp>
      <p:cxnSp>
        <p:nvCxnSpPr>
          <p:cNvPr id="7" name="Straight Arrow Connector 6"/>
          <p:cNvCxnSpPr/>
          <p:nvPr/>
        </p:nvCxnSpPr>
        <p:spPr bwMode="auto">
          <a:xfrm rot="5400000">
            <a:off x="1943708" y="872716"/>
            <a:ext cx="1728192" cy="1224136"/>
          </a:xfrm>
          <a:prstGeom prst="straightConnector1">
            <a:avLst/>
          </a:prstGeom>
          <a:solidFill>
            <a:schemeClr val="accent1"/>
          </a:solidFill>
          <a:ln w="9525" cap="flat" cmpd="sng" algn="ctr">
            <a:solidFill>
              <a:schemeClr val="tx1"/>
            </a:solidFill>
            <a:prstDash val="solid"/>
            <a:round/>
            <a:headEnd type="none" w="med" len="med"/>
            <a:tailEnd type="arrow"/>
          </a:ln>
          <a:effectLst/>
        </p:spPr>
      </p:cxnSp>
      <p:cxnSp>
        <p:nvCxnSpPr>
          <p:cNvPr id="9" name="Straight Arrow Connector 8"/>
          <p:cNvCxnSpPr/>
          <p:nvPr/>
        </p:nvCxnSpPr>
        <p:spPr bwMode="auto">
          <a:xfrm rot="5400000">
            <a:off x="2591780" y="1160748"/>
            <a:ext cx="2808312" cy="2448272"/>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
        <p:nvSpPr>
          <p:cNvPr id="8" name="Date Placeholder 7"/>
          <p:cNvSpPr>
            <a:spLocks noGrp="1"/>
          </p:cNvSpPr>
          <p:nvPr>
            <p:ph type="dt" sz="half" idx="10"/>
          </p:nvPr>
        </p:nvSpPr>
        <p:spPr/>
        <p:txBody>
          <a:bodyPr/>
          <a:lstStyle/>
          <a:p>
            <a:r>
              <a:rPr lang="en-US" dirty="0" smtClean="0"/>
              <a:t>Sept 2010</a:t>
            </a:r>
            <a:endParaRPr lang="en-NZ" dirty="0"/>
          </a:p>
        </p:txBody>
      </p:sp>
      <p:sp>
        <p:nvSpPr>
          <p:cNvPr id="10" name="Footer Placeholder 9"/>
          <p:cNvSpPr>
            <a:spLocks noGrp="1"/>
          </p:cNvSpPr>
          <p:nvPr>
            <p:ph type="ftr" sz="quarter" idx="11"/>
          </p:nvPr>
        </p:nvSpPr>
        <p:spPr/>
        <p:txBody>
          <a:bodyPr/>
          <a:lstStyle/>
          <a:p>
            <a:r>
              <a:rPr lang="en-NZ" dirty="0" smtClean="0"/>
              <a:t>Malcolm Roberts Waikato Institute of Technology </a:t>
            </a:r>
            <a:endParaRPr lang="en-NZ"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cstate="print"/>
          <a:srcRect/>
          <a:stretch>
            <a:fillRect/>
          </a:stretch>
        </p:blipFill>
        <p:spPr bwMode="auto">
          <a:xfrm>
            <a:off x="467544" y="1628800"/>
            <a:ext cx="8154144" cy="5096340"/>
          </a:xfrm>
          <a:prstGeom prst="rect">
            <a:avLst/>
          </a:prstGeom>
          <a:noFill/>
          <a:ln w="9525">
            <a:noFill/>
            <a:miter lim="800000"/>
            <a:headEnd/>
            <a:tailEnd/>
          </a:ln>
        </p:spPr>
      </p:pic>
      <p:sp>
        <p:nvSpPr>
          <p:cNvPr id="3" name="TextBox 2"/>
          <p:cNvSpPr txBox="1"/>
          <p:nvPr/>
        </p:nvSpPr>
        <p:spPr>
          <a:xfrm>
            <a:off x="107504" y="0"/>
            <a:ext cx="8928992" cy="1200329"/>
          </a:xfrm>
          <a:prstGeom prst="rect">
            <a:avLst/>
          </a:prstGeom>
          <a:noFill/>
        </p:spPr>
        <p:txBody>
          <a:bodyPr wrap="square" rtlCol="0">
            <a:spAutoFit/>
          </a:bodyPr>
          <a:lstStyle/>
          <a:p>
            <a:r>
              <a:rPr lang="en-NZ" dirty="0" smtClean="0"/>
              <a:t>Images have now been imported into Moviemaker.</a:t>
            </a:r>
          </a:p>
          <a:p>
            <a:r>
              <a:rPr lang="en-NZ" dirty="0" smtClean="0"/>
              <a:t>Not it is the link that has been imported: not the actual files. </a:t>
            </a:r>
            <a:r>
              <a:rPr lang="en-NZ" dirty="0" smtClean="0"/>
              <a:t>i.e. </a:t>
            </a:r>
            <a:r>
              <a:rPr lang="en-NZ" dirty="0" smtClean="0"/>
              <a:t>if your source is a usb stick and it is removed: the link will be lost.</a:t>
            </a:r>
            <a:endParaRPr lang="en-NZ" dirty="0"/>
          </a:p>
        </p:txBody>
      </p:sp>
      <p:sp>
        <p:nvSpPr>
          <p:cNvPr id="4" name="Date Placeholder 3"/>
          <p:cNvSpPr>
            <a:spLocks noGrp="1"/>
          </p:cNvSpPr>
          <p:nvPr>
            <p:ph type="dt" sz="half" idx="10"/>
          </p:nvPr>
        </p:nvSpPr>
        <p:spPr/>
        <p:txBody>
          <a:bodyPr/>
          <a:lstStyle/>
          <a:p>
            <a:r>
              <a:rPr lang="en-US" dirty="0" smtClean="0"/>
              <a:t>Sept 2010</a:t>
            </a:r>
            <a:endParaRPr lang="en-NZ" dirty="0"/>
          </a:p>
        </p:txBody>
      </p:sp>
      <p:sp>
        <p:nvSpPr>
          <p:cNvPr id="5" name="Footer Placeholder 4"/>
          <p:cNvSpPr>
            <a:spLocks noGrp="1"/>
          </p:cNvSpPr>
          <p:nvPr>
            <p:ph type="ftr" sz="quarter" idx="11"/>
          </p:nvPr>
        </p:nvSpPr>
        <p:spPr/>
        <p:txBody>
          <a:bodyPr/>
          <a:lstStyle/>
          <a:p>
            <a:r>
              <a:rPr lang="en-NZ" dirty="0" smtClean="0"/>
              <a:t>Malcolm Roberts Waikato Institute of Technology </a:t>
            </a:r>
            <a:endParaRPr lang="en-NZ"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cstate="print"/>
          <a:srcRect/>
          <a:stretch>
            <a:fillRect/>
          </a:stretch>
        </p:blipFill>
        <p:spPr bwMode="auto">
          <a:xfrm>
            <a:off x="323528" y="1626645"/>
            <a:ext cx="8370168" cy="5231355"/>
          </a:xfrm>
          <a:prstGeom prst="rect">
            <a:avLst/>
          </a:prstGeom>
          <a:noFill/>
          <a:ln w="9525">
            <a:noFill/>
            <a:miter lim="800000"/>
            <a:headEnd/>
            <a:tailEnd/>
          </a:ln>
        </p:spPr>
      </p:pic>
      <p:sp>
        <p:nvSpPr>
          <p:cNvPr id="3" name="TextBox 2"/>
          <p:cNvSpPr txBox="1"/>
          <p:nvPr/>
        </p:nvSpPr>
        <p:spPr>
          <a:xfrm>
            <a:off x="251520" y="116632"/>
            <a:ext cx="8784976" cy="830997"/>
          </a:xfrm>
          <a:prstGeom prst="rect">
            <a:avLst/>
          </a:prstGeom>
          <a:noFill/>
        </p:spPr>
        <p:txBody>
          <a:bodyPr wrap="square" rtlCol="0">
            <a:spAutoFit/>
          </a:bodyPr>
          <a:lstStyle/>
          <a:p>
            <a:r>
              <a:rPr lang="en-NZ" dirty="0" smtClean="0"/>
              <a:t>If you click on the play button it will play through all the images with each image showing for five seconds. This time can be altered to suit.</a:t>
            </a:r>
            <a:endParaRPr lang="en-NZ" dirty="0"/>
          </a:p>
        </p:txBody>
      </p:sp>
      <p:sp>
        <p:nvSpPr>
          <p:cNvPr id="4" name="Date Placeholder 3"/>
          <p:cNvSpPr>
            <a:spLocks noGrp="1"/>
          </p:cNvSpPr>
          <p:nvPr>
            <p:ph type="dt" sz="half" idx="10"/>
          </p:nvPr>
        </p:nvSpPr>
        <p:spPr/>
        <p:txBody>
          <a:bodyPr/>
          <a:lstStyle/>
          <a:p>
            <a:r>
              <a:rPr lang="en-US" dirty="0" smtClean="0"/>
              <a:t>Sept 2010</a:t>
            </a:r>
            <a:endParaRPr lang="en-NZ" dirty="0"/>
          </a:p>
        </p:txBody>
      </p:sp>
      <p:sp>
        <p:nvSpPr>
          <p:cNvPr id="5" name="Footer Placeholder 4"/>
          <p:cNvSpPr>
            <a:spLocks noGrp="1"/>
          </p:cNvSpPr>
          <p:nvPr>
            <p:ph type="ftr" sz="quarter" idx="11"/>
          </p:nvPr>
        </p:nvSpPr>
        <p:spPr/>
        <p:txBody>
          <a:bodyPr/>
          <a:lstStyle/>
          <a:p>
            <a:r>
              <a:rPr lang="en-NZ" dirty="0" smtClean="0"/>
              <a:t>Malcolm Roberts Waikato Institute of Technology </a:t>
            </a:r>
            <a:endParaRPr lang="en-NZ" dirty="0"/>
          </a:p>
        </p:txBody>
      </p:sp>
    </p:spTree>
  </p:cSld>
  <p:clrMapOvr>
    <a:masterClrMapping/>
  </p:clrMapOvr>
</p:sld>
</file>

<file path=ppt/theme/theme1.xml><?xml version="1.0" encoding="utf-8"?>
<a:theme xmlns:a="http://schemas.openxmlformats.org/drawingml/2006/main" name="blank">
  <a:themeElements>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Them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NZ" sz="2400" b="0" i="0" u="none" strike="noStrike" cap="none" normalizeH="0" baseline="0" smtClean="0">
            <a:ln>
              <a:noFill/>
            </a:ln>
            <a:solidFill>
              <a:schemeClr val="tx1"/>
            </a:solidFill>
            <a:effectLst/>
            <a:latin typeface="Times New Roman"/>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NZ" sz="2400" b="0" i="0" u="none" strike="noStrike" cap="none" normalizeH="0" baseline="0" smtClean="0">
            <a:ln>
              <a:noFill/>
            </a:ln>
            <a:solidFill>
              <a:schemeClr val="tx1"/>
            </a:solidFill>
            <a:effectLst/>
            <a:latin typeface="Times New Roman"/>
          </a:defRPr>
        </a:defPPr>
      </a:lstStyle>
    </a:lnDef>
  </a:objectDefaults>
  <a:extraClrSchemeLst>
    <a:extraClrScheme>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 Them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blank</Template>
  <TotalTime>778</TotalTime>
  <Words>2435</Words>
  <Application>Microsoft Office PowerPoint</Application>
  <PresentationFormat>On-screen Show (4:3)</PresentationFormat>
  <Paragraphs>239</Paragraphs>
  <Slides>67</Slides>
  <Notes>0</Notes>
  <HiddenSlides>0</HiddenSlides>
  <MMClips>0</MMClips>
  <ScaleCrop>false</ScaleCrop>
  <HeadingPairs>
    <vt:vector size="4" baseType="variant">
      <vt:variant>
        <vt:lpstr>Theme</vt:lpstr>
      </vt:variant>
      <vt:variant>
        <vt:i4>1</vt:i4>
      </vt:variant>
      <vt:variant>
        <vt:lpstr>Slide Titles</vt:lpstr>
      </vt:variant>
      <vt:variant>
        <vt:i4>67</vt:i4>
      </vt:variant>
    </vt:vector>
  </HeadingPairs>
  <TitlesOfParts>
    <vt:vector size="68" baseType="lpstr">
      <vt:lpstr>blank</vt:lpstr>
      <vt:lpstr>Digital Storytelling</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lpstr>Slide 54</vt:lpstr>
      <vt:lpstr>Slide 55</vt:lpstr>
      <vt:lpstr>Slide 56</vt:lpstr>
      <vt:lpstr>Slide 57</vt:lpstr>
      <vt:lpstr>Slide 58</vt:lpstr>
      <vt:lpstr>Slide 59</vt:lpstr>
      <vt:lpstr>Slide 60</vt:lpstr>
      <vt:lpstr>Slide 61</vt:lpstr>
      <vt:lpstr>Slide 62</vt:lpstr>
      <vt:lpstr>Slide 63</vt:lpstr>
      <vt:lpstr>Slide 64</vt:lpstr>
      <vt:lpstr>Slide 65</vt:lpstr>
      <vt:lpstr>Slide 66</vt:lpstr>
      <vt:lpstr>Enjoy your digital story</vt:lpstr>
    </vt:vector>
  </TitlesOfParts>
  <Company>Wintec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Malcolm Roberts</dc:creator>
  <cp:lastModifiedBy>Malcolm Roberts</cp:lastModifiedBy>
  <cp:revision>28</cp:revision>
  <dcterms:created xsi:type="dcterms:W3CDTF">2010-09-20T02:58:09Z</dcterms:created>
  <dcterms:modified xsi:type="dcterms:W3CDTF">2010-09-21T23:45:19Z</dcterms:modified>
</cp:coreProperties>
</file>