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2"/>
  </p:notesMasterIdLst>
  <p:sldIdLst>
    <p:sldId id="256" r:id="rId2"/>
    <p:sldId id="289" r:id="rId3"/>
    <p:sldId id="286" r:id="rId4"/>
    <p:sldId id="287" r:id="rId5"/>
    <p:sldId id="257" r:id="rId6"/>
    <p:sldId id="258" r:id="rId7"/>
    <p:sldId id="290" r:id="rId8"/>
    <p:sldId id="260" r:id="rId9"/>
    <p:sldId id="261" r:id="rId10"/>
    <p:sldId id="266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8" r:id="rId3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D43E1-1280-47A0-859B-84E3DF579E8C}" type="datetimeFigureOut">
              <a:rPr lang="en-NZ" smtClean="0"/>
              <a:pPr/>
              <a:t>23/09/2010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40E80-BF8C-4DFD-A71D-051F53843739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0"/>
              <a:ext cx="816" cy="3975"/>
              <a:chOff x="4944" y="0"/>
              <a:chExt cx="816" cy="3975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0"/>
                <a:ext cx="480" cy="1431"/>
                <a:chOff x="5280" y="0"/>
                <a:chExt cx="480" cy="1431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5" y="-1"/>
                  <a:ext cx="174" cy="176"/>
                  <a:chOff x="1667" y="323"/>
                  <a:chExt cx="1690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67" y="323"/>
                    <a:ext cx="1690" cy="2560"/>
                    <a:chOff x="166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NZ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NZ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NZ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NZ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NZ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NZ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NZ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NZ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en-US"/>
            </a:p>
          </p:txBody>
        </p:sp>
      </p:grpSp>
      <p:sp>
        <p:nvSpPr>
          <p:cNvPr id="28729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8730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292398-2031-4307-86E2-7A7FEE3AB949}" type="datetime1">
              <a:rPr lang="en-US" smtClean="0"/>
              <a:pPr>
                <a:defRPr/>
              </a:pPr>
              <a:t>9/23/2010</a:t>
            </a:fld>
            <a:endParaRPr lang="en-GB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9C9810-CD72-4FCB-97F1-B363C8C8DC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C6FF-1424-4B9B-A26A-780A80D69BFB}" type="datetime1">
              <a:rPr lang="en-US" smtClean="0"/>
              <a:pPr>
                <a:defRPr/>
              </a:pPr>
              <a:t>9/23/2010</a:t>
            </a:fld>
            <a:endParaRPr lang="en-GB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01164-8EF5-4AF9-A71C-46F05D92EA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DB2A2-848A-407E-9EA6-06850C5C233F}" type="datetime1">
              <a:rPr lang="en-US" smtClean="0"/>
              <a:pPr>
                <a:defRPr/>
              </a:pPr>
              <a:t>9/23/2010</a:t>
            </a:fld>
            <a:endParaRPr lang="en-GB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4782B-64C9-4780-9F9D-5D0EB576DC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01D19-D035-48E3-B9A6-E94C3CDCBBB4}" type="datetime1">
              <a:rPr lang="en-US" smtClean="0"/>
              <a:pPr>
                <a:defRPr/>
              </a:pPr>
              <a:t>9/23/2010</a:t>
            </a:fld>
            <a:endParaRPr lang="en-GB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861F9-ED14-46E3-8F43-80CB1FA2B7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5B68C-EF90-4CD5-9232-32F152608233}" type="datetime1">
              <a:rPr lang="en-US" smtClean="0"/>
              <a:pPr>
                <a:defRPr/>
              </a:pPr>
              <a:t>9/23/2010</a:t>
            </a:fld>
            <a:endParaRPr lang="en-GB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D1812-900A-4047-AE7E-D544A254EE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340E3-AF6C-4E9B-B06F-5412C8B58DCD}" type="datetime1">
              <a:rPr lang="en-US" smtClean="0"/>
              <a:pPr>
                <a:defRPr/>
              </a:pPr>
              <a:t>9/23/2010</a:t>
            </a:fld>
            <a:endParaRPr lang="en-GB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A1F30-CD53-41B2-B329-E03E9AA38F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CF166-386C-42E7-AB4D-B936C0875757}" type="datetime1">
              <a:rPr lang="en-US" smtClean="0"/>
              <a:pPr>
                <a:defRPr/>
              </a:pPr>
              <a:t>9/23/2010</a:t>
            </a:fld>
            <a:endParaRPr lang="en-GB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FB730-97C0-440F-A51F-A04B424329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58922-A28D-4C0D-9B43-59FF5C027A4C}" type="datetime1">
              <a:rPr lang="en-US" smtClean="0"/>
              <a:pPr>
                <a:defRPr/>
              </a:pPr>
              <a:t>9/23/2010</a:t>
            </a:fld>
            <a:endParaRPr lang="en-GB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FB6D5-C8DD-4211-B9D6-6BBB0EFB9E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6FAC3-34CF-495E-84F8-CB9A71985591}" type="datetime1">
              <a:rPr lang="en-US" smtClean="0"/>
              <a:pPr>
                <a:defRPr/>
              </a:pPr>
              <a:t>9/23/2010</a:t>
            </a:fld>
            <a:endParaRPr lang="en-GB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9BC17-B285-4AD2-8A2D-F6ABC0BBF6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D6428-9052-410F-B754-E45A152E152F}" type="datetime1">
              <a:rPr lang="en-US" smtClean="0"/>
              <a:pPr>
                <a:defRPr/>
              </a:pPr>
              <a:t>9/23/2010</a:t>
            </a:fld>
            <a:endParaRPr lang="en-GB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A4BCAC-1950-4DB4-A705-BDE62781E3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4739C-0B8D-4CB5-AD04-D8CF7862CA5A}" type="datetime1">
              <a:rPr lang="en-US" smtClean="0"/>
              <a:pPr>
                <a:defRPr/>
              </a:pPr>
              <a:t>9/23/2010</a:t>
            </a:fld>
            <a:endParaRPr lang="en-GB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39B3B-C29D-47C8-B354-F3E84A5C3F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27651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/>
            </a:p>
          </p:txBody>
        </p:sp>
        <p:sp>
          <p:nvSpPr>
            <p:cNvPr id="27652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/>
            </a:p>
          </p:txBody>
        </p:sp>
        <p:sp>
          <p:nvSpPr>
            <p:cNvPr id="27653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0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0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07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27658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NZ"/>
                    </a:p>
                  </p:txBody>
                </p:sp>
                <p:sp>
                  <p:nvSpPr>
                    <p:cNvPr id="27659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en-NZ"/>
                    </a:p>
                  </p:txBody>
                </p:sp>
              </p:grpSp>
              <p:sp>
                <p:nvSpPr>
                  <p:cNvPr id="27660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NZ"/>
                  </a:p>
                </p:txBody>
              </p:sp>
              <p:sp>
                <p:nvSpPr>
                  <p:cNvPr id="27661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NZ"/>
                  </a:p>
                </p:txBody>
              </p:sp>
              <p:sp>
                <p:nvSpPr>
                  <p:cNvPr id="27662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NZ"/>
                  </a:p>
                </p:txBody>
              </p:sp>
              <p:sp>
                <p:nvSpPr>
                  <p:cNvPr id="27663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NZ"/>
                  </a:p>
                </p:txBody>
              </p:sp>
              <p:sp>
                <p:nvSpPr>
                  <p:cNvPr id="27664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NZ"/>
                  </a:p>
                </p:txBody>
              </p:sp>
              <p:sp>
                <p:nvSpPr>
                  <p:cNvPr id="27665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NZ"/>
                  </a:p>
                </p:txBody>
              </p:sp>
            </p:grpSp>
            <p:pic>
              <p:nvPicPr>
                <p:cNvPr id="106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4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4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27694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7695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7696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7697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7698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7699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7700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7701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7702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/>
            </a:p>
          </p:txBody>
        </p:sp>
        <p:sp>
          <p:nvSpPr>
            <p:cNvPr id="27703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NZ"/>
            </a:p>
          </p:txBody>
        </p:sp>
        <p:sp>
          <p:nvSpPr>
            <p:cNvPr id="27704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en-US"/>
            </a:p>
          </p:txBody>
        </p:sp>
      </p:grpSp>
      <p:sp>
        <p:nvSpPr>
          <p:cNvPr id="102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7707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fld id="{4F5BB0E6-07F5-4491-9DE3-C00DA9E82739}" type="datetime1">
              <a:rPr lang="en-US" smtClean="0"/>
              <a:pPr>
                <a:defRPr/>
              </a:pPr>
              <a:t>9/23/2010</a:t>
            </a:fld>
            <a:endParaRPr lang="en-GB"/>
          </a:p>
        </p:txBody>
      </p:sp>
      <p:sp>
        <p:nvSpPr>
          <p:cNvPr id="27708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  <p:sp>
        <p:nvSpPr>
          <p:cNvPr id="27709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6A5E008E-6202-4020-843F-BF24B132E8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1680" y="2924944"/>
            <a:ext cx="4536504" cy="1338907"/>
          </a:xfrm>
        </p:spPr>
        <p:txBody>
          <a:bodyPr/>
          <a:lstStyle/>
          <a:p>
            <a:pPr eaLnBrk="1" hangingPunct="1"/>
            <a:r>
              <a:rPr lang="en-NZ" dirty="0" smtClean="0"/>
              <a:t> Digital Storytelling</a:t>
            </a:r>
            <a:br>
              <a:rPr lang="en-NZ" dirty="0" smtClean="0"/>
            </a:br>
            <a:endParaRPr lang="en-GB" dirty="0" smtClean="0"/>
          </a:p>
        </p:txBody>
      </p:sp>
      <p:pic>
        <p:nvPicPr>
          <p:cNvPr id="4" name="Picture 3" descr="Logo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88640"/>
            <a:ext cx="6619875" cy="2152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5013176"/>
            <a:ext cx="6840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000" dirty="0" smtClean="0"/>
              <a:t>Malcolm Roberts</a:t>
            </a:r>
          </a:p>
          <a:p>
            <a:pPr algn="ctr"/>
            <a:r>
              <a:rPr lang="en-NZ" sz="2000" dirty="0" smtClean="0"/>
              <a:t>Programme Manager</a:t>
            </a:r>
          </a:p>
          <a:p>
            <a:pPr algn="ctr"/>
            <a:r>
              <a:rPr lang="en-NZ" sz="2000" dirty="0" smtClean="0"/>
              <a:t>Graduate Diploma of Information Technology in Education</a:t>
            </a:r>
            <a:endParaRPr lang="en-N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Kinds of Personal Stories</a:t>
            </a:r>
            <a:endParaRPr lang="en-GB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b="1" smtClean="0"/>
              <a:t>Character Stories</a:t>
            </a:r>
            <a:r>
              <a:rPr lang="en-NZ" smtClean="0"/>
              <a:t>:</a:t>
            </a:r>
            <a:endParaRPr lang="en-GB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NZ" smtClean="0"/>
          </a:p>
          <a:p>
            <a:pPr eaLnBrk="1" hangingPunct="1">
              <a:buFontTx/>
              <a:buNone/>
            </a:pPr>
            <a:r>
              <a:rPr lang="en-NZ" smtClean="0"/>
              <a:t>How we love, are inspired by, want to recognise, finding meaning in our relationship to:</a:t>
            </a:r>
          </a:p>
          <a:p>
            <a:pPr eaLnBrk="1" hangingPunct="1">
              <a:buFontTx/>
              <a:buNone/>
            </a:pPr>
            <a:r>
              <a:rPr lang="en-NZ" smtClean="0"/>
              <a:t>Another person or even a pet.</a:t>
            </a:r>
          </a:p>
          <a:p>
            <a:pPr eaLnBrk="1" hangingPunct="1">
              <a:buFontTx/>
              <a:buNone/>
            </a:pPr>
            <a:r>
              <a:rPr lang="en-NZ" smtClean="0"/>
              <a:t>Tell us more about ourselves…….</a:t>
            </a:r>
          </a:p>
          <a:p>
            <a:pPr eaLnBrk="1" hangingPunct="1">
              <a:buFontTx/>
              <a:buNone/>
            </a:pPr>
            <a:endParaRPr lang="en-GB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Memorial Stories</a:t>
            </a:r>
            <a:endParaRPr lang="en-GB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NZ" smtClean="0"/>
              <a:t>Honouring and remembering people who have passed is an essential part of grieving.</a:t>
            </a:r>
          </a:p>
          <a:p>
            <a:pPr eaLnBrk="1" hangingPunct="1">
              <a:buFontTx/>
              <a:buNone/>
            </a:pPr>
            <a:r>
              <a:rPr lang="en-NZ" smtClean="0"/>
              <a:t>The most difficult and painful to produce = powerful results.</a:t>
            </a:r>
            <a:endParaRPr lang="en-GB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Adventure Stories</a:t>
            </a:r>
            <a:endParaRPr lang="en-GB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229600" cy="5068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NZ" dirty="0" smtClean="0"/>
              <a:t>Accomplishment stories</a:t>
            </a:r>
          </a:p>
          <a:p>
            <a:pPr eaLnBrk="1" hangingPunct="1"/>
            <a:r>
              <a:rPr lang="en-NZ" dirty="0" smtClean="0"/>
              <a:t>Achieving a goal</a:t>
            </a:r>
          </a:p>
          <a:p>
            <a:pPr eaLnBrk="1" hangingPunct="1"/>
            <a:r>
              <a:rPr lang="en-NZ" dirty="0" smtClean="0"/>
              <a:t>Desire-struggle-realisation=classic story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z="3600" smtClean="0"/>
              <a:t>The Story about a place in my life.</a:t>
            </a:r>
            <a:endParaRPr lang="en-GB" sz="36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NZ" smtClean="0"/>
              <a:t>Prior to 1900, 90% of the worlds population was born, lived and died in a 16km radius.</a:t>
            </a:r>
          </a:p>
          <a:p>
            <a:pPr eaLnBrk="1" hangingPunct="1"/>
            <a:r>
              <a:rPr lang="en-NZ" smtClean="0"/>
              <a:t>Our sense of place is the basis of many profound stories.</a:t>
            </a:r>
          </a:p>
          <a:p>
            <a:pPr eaLnBrk="1" hangingPunct="1"/>
            <a:r>
              <a:rPr lang="en-NZ" smtClean="0"/>
              <a:t>There’s no place like home!</a:t>
            </a:r>
          </a:p>
          <a:p>
            <a:pPr eaLnBrk="1" hangingPunct="1"/>
            <a:r>
              <a:rPr lang="en-US" smtClean="0"/>
              <a:t>What is your mountain?</a:t>
            </a:r>
            <a:endParaRPr lang="en-NZ" smtClean="0"/>
          </a:p>
          <a:p>
            <a:pPr eaLnBrk="1" hangingPunct="1"/>
            <a:endParaRPr lang="en-GB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z="3600" smtClean="0"/>
              <a:t>The Story about a Place in my life.</a:t>
            </a:r>
            <a:endParaRPr lang="en-GB" sz="36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NZ" sz="2400" smtClean="0"/>
              <a:t>Your home, town, park, mountain, forest you love or even a restaurant or bar.</a:t>
            </a:r>
          </a:p>
          <a:p>
            <a:pPr eaLnBrk="1" hangingPunct="1">
              <a:lnSpc>
                <a:spcPct val="90000"/>
              </a:lnSpc>
            </a:pPr>
            <a:r>
              <a:rPr lang="en-NZ" sz="2400" smtClean="0"/>
              <a:t>How would you describe the place?</a:t>
            </a:r>
          </a:p>
          <a:p>
            <a:pPr eaLnBrk="1" hangingPunct="1">
              <a:lnSpc>
                <a:spcPct val="90000"/>
              </a:lnSpc>
            </a:pPr>
            <a:r>
              <a:rPr lang="en-NZ" sz="2400" smtClean="0"/>
              <a:t>With whom did you share this place?</a:t>
            </a:r>
          </a:p>
          <a:p>
            <a:pPr eaLnBrk="1" hangingPunct="1">
              <a:lnSpc>
                <a:spcPct val="90000"/>
              </a:lnSpc>
            </a:pPr>
            <a:r>
              <a:rPr lang="en-NZ" sz="2400" smtClean="0"/>
              <a:t>What general experiences do you relate to this place?</a:t>
            </a:r>
          </a:p>
          <a:p>
            <a:pPr eaLnBrk="1" hangingPunct="1">
              <a:lnSpc>
                <a:spcPct val="90000"/>
              </a:lnSpc>
            </a:pPr>
            <a:r>
              <a:rPr lang="en-NZ" sz="2400" smtClean="0"/>
              <a:t>Was there a defining experience at the place?</a:t>
            </a:r>
          </a:p>
          <a:p>
            <a:pPr eaLnBrk="1" hangingPunct="1">
              <a:lnSpc>
                <a:spcPct val="90000"/>
              </a:lnSpc>
            </a:pPr>
            <a:r>
              <a:rPr lang="en-NZ" sz="2400" smtClean="0"/>
              <a:t>What lessons about yourself do you draw from your relationship to this place?</a:t>
            </a:r>
          </a:p>
          <a:p>
            <a:pPr eaLnBrk="1" hangingPunct="1">
              <a:lnSpc>
                <a:spcPct val="90000"/>
              </a:lnSpc>
            </a:pPr>
            <a:r>
              <a:rPr lang="en-NZ" sz="2400" smtClean="0"/>
              <a:t>If you have returned to this place how has it changed?</a:t>
            </a:r>
            <a:endParaRPr lang="en-GB" sz="24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The Story about what you do</a:t>
            </a:r>
            <a:endParaRPr lang="en-GB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NZ" sz="2400" smtClean="0"/>
              <a:t>Many peoples life story is shaped by their jobs.</a:t>
            </a:r>
          </a:p>
          <a:p>
            <a:pPr eaLnBrk="1" hangingPunct="1">
              <a:lnSpc>
                <a:spcPct val="90000"/>
              </a:lnSpc>
            </a:pPr>
            <a:r>
              <a:rPr lang="en-NZ" sz="2400" smtClean="0"/>
              <a:t>What is your profession or interest?</a:t>
            </a:r>
          </a:p>
          <a:p>
            <a:pPr eaLnBrk="1" hangingPunct="1">
              <a:lnSpc>
                <a:spcPct val="90000"/>
              </a:lnSpc>
            </a:pPr>
            <a:r>
              <a:rPr lang="en-NZ" sz="2400" smtClean="0"/>
              <a:t>What experiences, interests, knowledge in your previous life prepared you for this activity?</a:t>
            </a:r>
          </a:p>
          <a:p>
            <a:pPr eaLnBrk="1" hangingPunct="1">
              <a:lnSpc>
                <a:spcPct val="90000"/>
              </a:lnSpc>
            </a:pPr>
            <a:r>
              <a:rPr lang="en-NZ" sz="2400" smtClean="0"/>
              <a:t>Was there an initial event that most affected your decision to pursue this interest?</a:t>
            </a:r>
          </a:p>
          <a:p>
            <a:pPr eaLnBrk="1" hangingPunct="1">
              <a:lnSpc>
                <a:spcPct val="90000"/>
              </a:lnSpc>
            </a:pPr>
            <a:r>
              <a:rPr lang="en-NZ" sz="2400" smtClean="0"/>
              <a:t>Who influenced you in your career?</a:t>
            </a:r>
          </a:p>
          <a:p>
            <a:pPr eaLnBrk="1" hangingPunct="1">
              <a:lnSpc>
                <a:spcPct val="90000"/>
              </a:lnSpc>
            </a:pPr>
            <a:r>
              <a:rPr lang="en-NZ" sz="2400" smtClean="0"/>
              <a:t>How has your profession affected your life as a whole? (family, friends, location)</a:t>
            </a:r>
          </a:p>
          <a:p>
            <a:pPr eaLnBrk="1" hangingPunct="1">
              <a:lnSpc>
                <a:spcPct val="90000"/>
              </a:lnSpc>
            </a:pPr>
            <a:r>
              <a:rPr lang="en-NZ" sz="2400" smtClean="0"/>
              <a:t>What has been the highlight of your vocation?</a:t>
            </a:r>
            <a:endParaRPr lang="en-GB" sz="24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Recovery stories</a:t>
            </a:r>
            <a:endParaRPr lang="en-GB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NZ" smtClean="0"/>
              <a:t>Sharing the experience of overcoming a great challenge in your life.</a:t>
            </a:r>
          </a:p>
          <a:p>
            <a:pPr eaLnBrk="1" hangingPunct="1"/>
            <a:r>
              <a:rPr lang="en-NZ" smtClean="0"/>
              <a:t>Health crisis</a:t>
            </a:r>
          </a:p>
          <a:p>
            <a:pPr eaLnBrk="1" hangingPunct="1"/>
            <a:r>
              <a:rPr lang="en-NZ" smtClean="0"/>
              <a:t>Family crisis</a:t>
            </a:r>
          </a:p>
          <a:p>
            <a:pPr eaLnBrk="1" hangingPunct="1"/>
            <a:r>
              <a:rPr lang="en-NZ" smtClean="0"/>
              <a:t>Accident</a:t>
            </a:r>
          </a:p>
          <a:p>
            <a:pPr eaLnBrk="1" hangingPunct="1"/>
            <a:r>
              <a:rPr lang="en-NZ" smtClean="0"/>
              <a:t>Transmit the range of experience from descent-crisis-realisation</a:t>
            </a:r>
            <a:endParaRPr lang="en-GB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Love Stories</a:t>
            </a:r>
            <a:endParaRPr lang="en-GB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NZ" smtClean="0"/>
              <a:t>Romance/partnership/familial or fraternal love.</a:t>
            </a:r>
          </a:p>
          <a:p>
            <a:pPr eaLnBrk="1" hangingPunct="1"/>
            <a:r>
              <a:rPr lang="en-NZ" smtClean="0"/>
              <a:t>How you met your partner?</a:t>
            </a:r>
          </a:p>
          <a:p>
            <a:pPr eaLnBrk="1" hangingPunct="1"/>
            <a:r>
              <a:rPr lang="en-NZ" smtClean="0"/>
              <a:t>Your successes</a:t>
            </a:r>
          </a:p>
          <a:p>
            <a:pPr eaLnBrk="1" hangingPunct="1"/>
            <a:r>
              <a:rPr lang="en-NZ" smtClean="0"/>
              <a:t>Family</a:t>
            </a:r>
          </a:p>
          <a:p>
            <a:pPr eaLnBrk="1" hangingPunct="1"/>
            <a:r>
              <a:rPr lang="en-NZ" smtClean="0"/>
              <a:t>Relationships</a:t>
            </a:r>
          </a:p>
          <a:p>
            <a:pPr eaLnBrk="1" hangingPunct="1"/>
            <a:endParaRPr lang="en-GB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dirty="0" smtClean="0"/>
              <a:t>Discovery Stories (strong link to learning)</a:t>
            </a:r>
            <a:endParaRPr lang="en-GB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NZ" b="1" dirty="0" smtClean="0"/>
              <a:t>Process of learning and reflection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NZ" b="1" dirty="0" smtClean="0"/>
              <a:t>Sharing our knowledge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NZ" dirty="0" smtClean="0"/>
              <a:t>Pleasure in illustrating how we uncovered the facts to get at the truth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NZ" dirty="0" smtClean="0"/>
              <a:t>Documenting  learning…..powerful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NZ" dirty="0" smtClean="0"/>
              <a:t>Whether fixing a bicycle or inventing a new product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NZ" dirty="0" smtClean="0"/>
              <a:t>Collaboration with others</a:t>
            </a:r>
            <a:endParaRPr lang="en-GB" dirty="0" smtClean="0"/>
          </a:p>
          <a:p>
            <a:pPr eaLnBrk="1" hangingPunct="1">
              <a:buFontTx/>
              <a:buNone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3600" dirty="0" smtClean="0"/>
              <a:t>Graduate Diploma of Information Technology in Education</a:t>
            </a:r>
            <a:endParaRPr lang="en-NZ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Aimed at helping teachers of all levels integrate ICT into education</a:t>
            </a:r>
          </a:p>
          <a:p>
            <a:r>
              <a:rPr lang="en-NZ" dirty="0" smtClean="0"/>
              <a:t>Level 7 NZQA</a:t>
            </a:r>
          </a:p>
          <a:p>
            <a:r>
              <a:rPr lang="en-NZ" dirty="0" smtClean="0"/>
              <a:t>Endorsement </a:t>
            </a:r>
            <a:r>
              <a:rPr lang="en-NZ" dirty="0" smtClean="0"/>
              <a:t>available in eLearning</a:t>
            </a:r>
          </a:p>
          <a:p>
            <a:r>
              <a:rPr lang="en-NZ" dirty="0" smtClean="0"/>
              <a:t>4 paper Grad Cert Dip exit award</a:t>
            </a:r>
          </a:p>
          <a:p>
            <a:r>
              <a:rPr lang="en-NZ" dirty="0" smtClean="0"/>
              <a:t>eLearning endorsement 100 % online</a:t>
            </a:r>
          </a:p>
          <a:p>
            <a:r>
              <a:rPr lang="en-NZ" dirty="0" smtClean="0"/>
              <a:t>Moodle used exclusively for delivery</a:t>
            </a:r>
          </a:p>
          <a:p>
            <a:r>
              <a:rPr lang="en-NZ" dirty="0" smtClean="0"/>
              <a:t>Web 2.0 tools also widely used</a:t>
            </a:r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Malcolm Roberts Wintec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Seven Elements</a:t>
            </a:r>
            <a:endParaRPr lang="en-GB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NZ" smtClean="0"/>
              <a:t>Point of View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NZ" smtClean="0"/>
              <a:t>Dramatic Question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NZ" smtClean="0"/>
              <a:t>Emotional content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NZ" smtClean="0"/>
              <a:t>The gift of your voice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NZ" smtClean="0"/>
              <a:t>The Power of the soundtrack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NZ" smtClean="0"/>
              <a:t>Economy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NZ" smtClean="0"/>
              <a:t>Pacing</a:t>
            </a:r>
          </a:p>
          <a:p>
            <a:pPr marL="609600" indent="-609600" eaLnBrk="1" hangingPunct="1">
              <a:buFontTx/>
              <a:buAutoNum type="arabicPeriod"/>
            </a:pPr>
            <a:endParaRPr lang="en-GB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Point of View</a:t>
            </a:r>
            <a:endParaRPr lang="en-GB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NZ" sz="2800" smtClean="0"/>
              <a:t>All good stories are told to make a point.</a:t>
            </a:r>
          </a:p>
          <a:p>
            <a:pPr eaLnBrk="1" hangingPunct="1"/>
            <a:r>
              <a:rPr lang="en-NZ" sz="2800" smtClean="0"/>
              <a:t>Describe a desire, a need or a problem that must be addressed by a central character.</a:t>
            </a:r>
          </a:p>
          <a:p>
            <a:pPr eaLnBrk="1" hangingPunct="1"/>
            <a:r>
              <a:rPr lang="en-NZ" sz="2800" smtClean="0"/>
              <a:t>What are you as the author trying to communicate.</a:t>
            </a:r>
          </a:p>
          <a:p>
            <a:pPr eaLnBrk="1" hangingPunct="1"/>
            <a:r>
              <a:rPr lang="en-NZ" sz="2800" smtClean="0"/>
              <a:t>Keep it simple. KIS</a:t>
            </a:r>
          </a:p>
          <a:p>
            <a:pPr eaLnBrk="1" hangingPunct="1"/>
            <a:r>
              <a:rPr lang="en-NZ" sz="2800" smtClean="0"/>
              <a:t>A good story touches you: a simple point that you remember</a:t>
            </a:r>
            <a:endParaRPr lang="en-GB" sz="28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Dramatic question</a:t>
            </a:r>
            <a:endParaRPr lang="en-GB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NZ" smtClean="0"/>
              <a:t>Romance- (will the girl get the guy?)</a:t>
            </a:r>
          </a:p>
          <a:p>
            <a:pPr eaLnBrk="1" hangingPunct="1"/>
            <a:r>
              <a:rPr lang="en-NZ" smtClean="0"/>
              <a:t>Adventure- (will the hero reach the goal?)</a:t>
            </a:r>
          </a:p>
          <a:p>
            <a:pPr eaLnBrk="1" hangingPunct="1"/>
            <a:r>
              <a:rPr lang="en-NZ" smtClean="0"/>
              <a:t>What is the meaning of friendship?</a:t>
            </a:r>
          </a:p>
          <a:p>
            <a:pPr eaLnBrk="1" hangingPunct="1"/>
            <a:r>
              <a:rPr lang="en-NZ" smtClean="0"/>
              <a:t>Leave the viewer wondering……..</a:t>
            </a:r>
            <a:endParaRPr lang="en-GB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Emotional content</a:t>
            </a:r>
            <a:endParaRPr lang="en-GB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NZ" smtClean="0"/>
              <a:t>Get the viewer emotionally engaged.</a:t>
            </a:r>
          </a:p>
          <a:p>
            <a:pPr eaLnBrk="1" hangingPunct="1">
              <a:buFontTx/>
              <a:buNone/>
            </a:pPr>
            <a:r>
              <a:rPr lang="en-NZ" smtClean="0"/>
              <a:t>If the story reaches someones heart, you have got them hooked.</a:t>
            </a:r>
          </a:p>
          <a:p>
            <a:pPr eaLnBrk="1" hangingPunct="1">
              <a:buFontTx/>
              <a:buNone/>
            </a:pPr>
            <a:r>
              <a:rPr lang="en-NZ" smtClean="0"/>
              <a:t>Talk from the heart….</a:t>
            </a:r>
          </a:p>
          <a:p>
            <a:pPr eaLnBrk="1" hangingPunct="1">
              <a:buFontTx/>
              <a:buNone/>
            </a:pPr>
            <a:r>
              <a:rPr lang="en-NZ" smtClean="0"/>
              <a:t>However: exploring emotional material is a personal decision….</a:t>
            </a:r>
          </a:p>
          <a:p>
            <a:pPr eaLnBrk="1" hangingPunct="1">
              <a:buFontTx/>
              <a:buNone/>
            </a:pPr>
            <a:r>
              <a:rPr lang="en-NZ" smtClean="0"/>
              <a:t>Go with your gut feeling </a:t>
            </a:r>
            <a:r>
              <a:rPr lang="en-NZ" smtClean="0">
                <a:sym typeface="Wingdings" pitchFamily="2" charset="2"/>
              </a:rPr>
              <a:t></a:t>
            </a:r>
            <a:endParaRPr lang="en-GB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The Gift of your voice</a:t>
            </a:r>
            <a:endParaRPr lang="en-GB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NZ" smtClean="0"/>
              <a:t>Craft the story with your own voice</a:t>
            </a:r>
          </a:p>
          <a:p>
            <a:pPr eaLnBrk="1" hangingPunct="1"/>
            <a:r>
              <a:rPr lang="en-NZ" smtClean="0"/>
              <a:t>Our voice is a great gift.</a:t>
            </a:r>
          </a:p>
          <a:p>
            <a:pPr eaLnBrk="1" hangingPunct="1"/>
            <a:r>
              <a:rPr lang="en-NZ" smtClean="0"/>
              <a:t>Put yourself into the story…..</a:t>
            </a:r>
          </a:p>
          <a:p>
            <a:pPr eaLnBrk="1" hangingPunct="1"/>
            <a:r>
              <a:rPr lang="en-NZ" smtClean="0"/>
              <a:t>Craft your words wisely.</a:t>
            </a:r>
            <a:endParaRPr lang="en-GB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The Power of the Soundtrack</a:t>
            </a:r>
            <a:endParaRPr lang="en-GB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NZ" smtClean="0"/>
              <a:t>We are all experts in our favourite music.</a:t>
            </a:r>
          </a:p>
          <a:p>
            <a:pPr eaLnBrk="1" hangingPunct="1">
              <a:lnSpc>
                <a:spcPct val="90000"/>
              </a:lnSpc>
            </a:pPr>
            <a:r>
              <a:rPr lang="en-NZ" smtClean="0"/>
              <a:t>Select the music carefully to suit your theme</a:t>
            </a:r>
          </a:p>
          <a:p>
            <a:pPr eaLnBrk="1" hangingPunct="1">
              <a:lnSpc>
                <a:spcPct val="90000"/>
              </a:lnSpc>
            </a:pPr>
            <a:r>
              <a:rPr lang="en-NZ" smtClean="0"/>
              <a:t>Instrumental music be it classical, folk or jazz is often suited better to a digital story.</a:t>
            </a:r>
          </a:p>
          <a:p>
            <a:pPr eaLnBrk="1" hangingPunct="1">
              <a:lnSpc>
                <a:spcPct val="90000"/>
              </a:lnSpc>
            </a:pPr>
            <a:r>
              <a:rPr lang="en-NZ" smtClean="0"/>
              <a:t>Combination of a voice and music sound track is powerful.</a:t>
            </a:r>
            <a:endParaRPr lang="en-GB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Economy</a:t>
            </a:r>
            <a:endParaRPr lang="en-GB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NZ" smtClean="0"/>
              <a:t>Concern is with sequential composition.</a:t>
            </a:r>
          </a:p>
          <a:p>
            <a:pPr eaLnBrk="1" hangingPunct="1"/>
            <a:r>
              <a:rPr lang="en-NZ" smtClean="0"/>
              <a:t>Closure: recognising the pattern of information being shown or described to us in bits and pieces and completing the pattern in our minds.</a:t>
            </a:r>
          </a:p>
          <a:p>
            <a:pPr eaLnBrk="1" hangingPunct="1"/>
            <a:r>
              <a:rPr lang="en-NZ" smtClean="0"/>
              <a:t>Be economic with the numbers of photos and words….be succinct </a:t>
            </a:r>
            <a:endParaRPr lang="en-GB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Pacing</a:t>
            </a:r>
            <a:endParaRPr lang="en-GB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NZ" smtClean="0"/>
              <a:t>The true secret of storytelling. (you know how people know how to tell a joke)</a:t>
            </a:r>
          </a:p>
          <a:p>
            <a:pPr eaLnBrk="1" hangingPunct="1">
              <a:lnSpc>
                <a:spcPct val="90000"/>
              </a:lnSpc>
            </a:pPr>
            <a:r>
              <a:rPr lang="en-NZ" smtClean="0"/>
              <a:t>Rhythm of a story maintains interest</a:t>
            </a:r>
          </a:p>
          <a:p>
            <a:pPr eaLnBrk="1" hangingPunct="1">
              <a:lnSpc>
                <a:spcPct val="90000"/>
              </a:lnSpc>
            </a:pPr>
            <a:r>
              <a:rPr lang="en-NZ" smtClean="0"/>
              <a:t>Changing pace is effective</a:t>
            </a:r>
          </a:p>
          <a:p>
            <a:pPr eaLnBrk="1" hangingPunct="1">
              <a:lnSpc>
                <a:spcPct val="90000"/>
              </a:lnSpc>
            </a:pPr>
            <a:r>
              <a:rPr lang="en-NZ" smtClean="0"/>
              <a:t>Good stories breathe…even pace…then fast…then slow</a:t>
            </a:r>
          </a:p>
          <a:p>
            <a:pPr eaLnBrk="1" hangingPunct="1">
              <a:lnSpc>
                <a:spcPct val="90000"/>
              </a:lnSpc>
            </a:pPr>
            <a:r>
              <a:rPr lang="en-NZ" smtClean="0"/>
              <a:t>Trust your own sense of what works…</a:t>
            </a:r>
            <a:endParaRPr lang="en-GB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Timing….</a:t>
            </a:r>
            <a:endParaRPr lang="en-GB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NZ" smtClean="0"/>
              <a:t>A two to three minute story is about right….</a:t>
            </a:r>
          </a:p>
          <a:p>
            <a:pPr eaLnBrk="1" hangingPunct="1"/>
            <a:r>
              <a:rPr lang="en-NZ" smtClean="0"/>
              <a:t>Digital stories often start with the pictures…lay them out…script them</a:t>
            </a:r>
          </a:p>
          <a:p>
            <a:pPr eaLnBrk="1" hangingPunct="1"/>
            <a:r>
              <a:rPr lang="en-NZ" smtClean="0"/>
              <a:t>Talk with others, bounce ideas, use the story circle</a:t>
            </a:r>
          </a:p>
          <a:p>
            <a:pPr eaLnBrk="1" hangingPunct="1">
              <a:buFontTx/>
              <a:buNone/>
            </a:pPr>
            <a:endParaRPr lang="en-GB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Storyboarding</a:t>
            </a:r>
            <a:endParaRPr lang="en-GB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NZ" smtClean="0"/>
              <a:t>A storyboard is a place to plan out a visual story in two dimensions</a:t>
            </a:r>
          </a:p>
          <a:p>
            <a:pPr eaLnBrk="1" hangingPunct="1"/>
            <a:r>
              <a:rPr lang="en-NZ" smtClean="0"/>
              <a:t>Time: what happens first, next and so on.</a:t>
            </a:r>
          </a:p>
          <a:p>
            <a:pPr eaLnBrk="1" hangingPunct="1"/>
            <a:r>
              <a:rPr lang="en-NZ" smtClean="0"/>
              <a:t>Interaction: how does the audio, voice over, music interact with images.</a:t>
            </a:r>
          </a:p>
          <a:p>
            <a:pPr eaLnBrk="1" hangingPunct="1"/>
            <a:r>
              <a:rPr lang="en-NZ" smtClean="0"/>
              <a:t>Visual effects: what transitions, animations, zoom effects be used. </a:t>
            </a:r>
            <a:endParaRPr lang="en-GB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 smtClean="0"/>
              <a:t>Why Digital Storytelling at </a:t>
            </a:r>
            <a:br>
              <a:rPr lang="en-NZ" dirty="0" smtClean="0"/>
            </a:br>
            <a:r>
              <a:rPr lang="en-NZ" dirty="0" smtClean="0"/>
              <a:t>the </a:t>
            </a:r>
            <a:r>
              <a:rPr lang="en-NZ" dirty="0" err="1" smtClean="0"/>
              <a:t>Shar</a:t>
            </a:r>
            <a:r>
              <a:rPr lang="en-NZ" dirty="0" smtClean="0"/>
              <a:t>-E-fest?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NZ" sz="2800" dirty="0" smtClean="0"/>
              <a:t>Powerful reflective tool in learning</a:t>
            </a:r>
          </a:p>
          <a:p>
            <a:pPr>
              <a:buFont typeface="Arial" pitchFamily="34" charset="0"/>
              <a:buChar char="•"/>
            </a:pPr>
            <a:r>
              <a:rPr lang="en-NZ" sz="2800" dirty="0" smtClean="0"/>
              <a:t>Easily uploaded and shared within a LMS or ePortfolio</a:t>
            </a:r>
          </a:p>
          <a:p>
            <a:pPr>
              <a:buFont typeface="Arial" pitchFamily="34" charset="0"/>
              <a:buChar char="•"/>
            </a:pPr>
            <a:r>
              <a:rPr lang="en-NZ" sz="2800" dirty="0" smtClean="0"/>
              <a:t>Can be easily created using any video-editing software</a:t>
            </a:r>
          </a:p>
          <a:p>
            <a:pPr>
              <a:buFont typeface="Arial" pitchFamily="34" charset="0"/>
              <a:buChar char="•"/>
            </a:pPr>
            <a:r>
              <a:rPr lang="en-NZ" sz="2800" dirty="0" smtClean="0"/>
              <a:t>Engages the YouTube generation</a:t>
            </a:r>
          </a:p>
          <a:p>
            <a:pPr>
              <a:buFont typeface="Arial" pitchFamily="34" charset="0"/>
              <a:buChar char="•"/>
            </a:pPr>
            <a:r>
              <a:rPr lang="en-NZ" sz="2800" dirty="0" smtClean="0"/>
              <a:t>Contains all the elements of multimedia/learning styles</a:t>
            </a:r>
          </a:p>
          <a:p>
            <a:pPr>
              <a:buFont typeface="Arial" pitchFamily="34" charset="0"/>
              <a:buChar char="•"/>
            </a:pPr>
            <a:r>
              <a:rPr lang="en-NZ" sz="2800" dirty="0" smtClean="0"/>
              <a:t>Beats a boring PowerPoint hands down </a:t>
            </a:r>
            <a:r>
              <a:rPr lang="en-NZ" sz="2800" dirty="0" smtClean="0">
                <a:sym typeface="Wingdings" pitchFamily="2" charset="2"/>
              </a:rPr>
              <a:t></a:t>
            </a:r>
            <a:endParaRPr lang="en-NZ" sz="2800" dirty="0" smtClean="0"/>
          </a:p>
          <a:p>
            <a:pPr>
              <a:buNone/>
            </a:pPr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Malcolm Roberts Wintec</a:t>
            </a:r>
            <a:endParaRPr lang="en-GB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Using Microsoft Live Movie Maker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b="1" dirty="0" smtClean="0"/>
              <a:t>Why?</a:t>
            </a:r>
          </a:p>
          <a:p>
            <a:r>
              <a:rPr lang="en-NZ" dirty="0" smtClean="0"/>
              <a:t>Free with Microsoft XP, Vista and 7</a:t>
            </a:r>
          </a:p>
          <a:p>
            <a:r>
              <a:rPr lang="en-NZ" dirty="0" smtClean="0"/>
              <a:t>Has a pan and zoom and transitions</a:t>
            </a:r>
          </a:p>
          <a:p>
            <a:r>
              <a:rPr lang="en-NZ" dirty="0" smtClean="0"/>
              <a:t>Ability to import sound files to precise points.</a:t>
            </a:r>
          </a:p>
          <a:p>
            <a:r>
              <a:rPr lang="en-NZ" dirty="0" smtClean="0"/>
              <a:t>All generic movie editing tools</a:t>
            </a:r>
          </a:p>
          <a:p>
            <a:r>
              <a:rPr lang="en-NZ" b="1" dirty="0" smtClean="0"/>
              <a:t>What is not so good?</a:t>
            </a:r>
          </a:p>
          <a:p>
            <a:r>
              <a:rPr lang="en-NZ" dirty="0" smtClean="0"/>
              <a:t>Only one sound track?</a:t>
            </a:r>
          </a:p>
          <a:p>
            <a:r>
              <a:rPr lang="en-NZ" dirty="0" smtClean="0"/>
              <a:t>Only outputs in WMV format</a:t>
            </a:r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ICT Equipment needed?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400" dirty="0" smtClean="0"/>
              <a:t>Digital camera</a:t>
            </a:r>
          </a:p>
          <a:p>
            <a:r>
              <a:rPr lang="en-NZ" sz="2400" dirty="0" smtClean="0"/>
              <a:t>Microphone (good quality </a:t>
            </a:r>
            <a:r>
              <a:rPr lang="en-NZ" sz="2400" dirty="0" err="1" smtClean="0"/>
              <a:t>pref</a:t>
            </a:r>
            <a:r>
              <a:rPr lang="en-NZ" sz="2400" dirty="0" smtClean="0"/>
              <a:t>)</a:t>
            </a:r>
          </a:p>
          <a:p>
            <a:r>
              <a:rPr lang="en-NZ" sz="2400" dirty="0" smtClean="0"/>
              <a:t>Internet access</a:t>
            </a:r>
          </a:p>
          <a:p>
            <a:r>
              <a:rPr lang="en-NZ" sz="2400" dirty="0" smtClean="0"/>
              <a:t>Video-editing software</a:t>
            </a:r>
          </a:p>
          <a:p>
            <a:pPr lvl="1"/>
            <a:r>
              <a:rPr lang="en-NZ" sz="2400" dirty="0" smtClean="0"/>
              <a:t>Moviemaker</a:t>
            </a:r>
          </a:p>
          <a:p>
            <a:pPr lvl="1"/>
            <a:r>
              <a:rPr lang="en-NZ" sz="2400" dirty="0" err="1" smtClean="0"/>
              <a:t>iMovie</a:t>
            </a:r>
            <a:endParaRPr lang="en-NZ" sz="2400" dirty="0" smtClean="0"/>
          </a:p>
          <a:p>
            <a:pPr lvl="1"/>
            <a:r>
              <a:rPr lang="en-NZ" sz="2400" dirty="0" smtClean="0"/>
              <a:t>Any other video-editing software</a:t>
            </a:r>
          </a:p>
          <a:p>
            <a:r>
              <a:rPr lang="en-NZ" sz="2400" dirty="0" smtClean="0"/>
              <a:t>Computer</a:t>
            </a:r>
          </a:p>
          <a:p>
            <a:r>
              <a:rPr lang="en-NZ" sz="2400" dirty="0" smtClean="0"/>
              <a:t>Music files (mp3 or CD) or sourced from copyright free music sites</a:t>
            </a:r>
          </a:p>
          <a:p>
            <a:r>
              <a:rPr lang="en-NZ" sz="2400" dirty="0" smtClean="0"/>
              <a:t>Scanner (optional)</a:t>
            </a:r>
            <a:endParaRPr lang="en-NZ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Malcolm Roberts Wintec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What is Digital Storytelling?</a:t>
            </a:r>
            <a:endParaRPr 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GB" dirty="0" smtClean="0"/>
              <a:t>There are many different definitions of </a:t>
            </a:r>
            <a:r>
              <a:rPr lang="en-GB" b="1" dirty="0" smtClean="0"/>
              <a:t>"digital storytelling”, </a:t>
            </a:r>
            <a:r>
              <a:rPr lang="en-GB" dirty="0" smtClean="0"/>
              <a:t>but in general, all of them revolve around the idea of combining </a:t>
            </a:r>
            <a:r>
              <a:rPr lang="en-GB" b="1" dirty="0" smtClean="0"/>
              <a:t>the longstanding art of telling stories with any of a variety of available multimedia tools, including graphics, audio, video animation, and Web publishing.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Cj04106510000[1]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700338" y="1484313"/>
            <a:ext cx="345757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Digital Storytelling</a:t>
            </a:r>
            <a:endParaRPr lang="en-GB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708920"/>
            <a:ext cx="7386638" cy="16143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GB" dirty="0" smtClean="0"/>
              <a:t>"short, personal multimedia tales told from the heart." </a:t>
            </a:r>
          </a:p>
          <a:p>
            <a:pPr algn="ctr" eaLnBrk="1" hangingPunct="1">
              <a:buFontTx/>
              <a:buNone/>
            </a:pPr>
            <a:endParaRPr lang="en-NZ" dirty="0" smtClean="0"/>
          </a:p>
          <a:p>
            <a:pPr algn="ctr" eaLnBrk="1" hangingPunct="1">
              <a:buFontTx/>
              <a:buNone/>
            </a:pP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Digital Storytelling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800" dirty="0" smtClean="0"/>
              <a:t>Note: it is the story that is important not the flashy technology (the role of the technology is to facilitate and support the story/knowledge/content)</a:t>
            </a:r>
          </a:p>
          <a:p>
            <a:r>
              <a:rPr lang="en-NZ" sz="2800" dirty="0" smtClean="0"/>
              <a:t>It is not a slideshow with words!</a:t>
            </a:r>
          </a:p>
          <a:p>
            <a:r>
              <a:rPr lang="en-NZ" sz="2800" dirty="0" smtClean="0"/>
              <a:t>Focus on what you are communicating, not how good you are with video editing technology</a:t>
            </a:r>
          </a:p>
          <a:p>
            <a:r>
              <a:rPr lang="en-NZ" sz="2800" dirty="0" smtClean="0"/>
              <a:t>An excellent digital story engages with the viewer.</a:t>
            </a:r>
            <a:endParaRPr lang="en-NZ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50under50.com/wp-content/uploads/ipad_touch_mock_up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5536" y="1268760"/>
            <a:ext cx="7088674" cy="5373216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dirty="0" smtClean="0"/>
              <a:t>Origins of Digital Stories</a:t>
            </a:r>
            <a:endParaRPr lang="en-GB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NZ" dirty="0" smtClean="0"/>
              <a:t>Stories have been told for generations.</a:t>
            </a:r>
          </a:p>
          <a:p>
            <a:pPr eaLnBrk="1" hangingPunct="1">
              <a:lnSpc>
                <a:spcPct val="90000"/>
              </a:lnSpc>
            </a:pPr>
            <a:r>
              <a:rPr lang="en-NZ" dirty="0" smtClean="0"/>
              <a:t>Started around the campfires…now moved to </a:t>
            </a:r>
            <a:r>
              <a:rPr lang="en-NZ" dirty="0" err="1" smtClean="0"/>
              <a:t>iPads</a:t>
            </a:r>
            <a:r>
              <a:rPr lang="en-NZ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NZ" dirty="0" smtClean="0"/>
              <a:t>New Zealand Stories:</a:t>
            </a:r>
          </a:p>
          <a:p>
            <a:pPr lvl="1" eaLnBrk="1" hangingPunct="1">
              <a:lnSpc>
                <a:spcPct val="90000"/>
              </a:lnSpc>
            </a:pPr>
            <a:r>
              <a:rPr lang="en-NZ" dirty="0" smtClean="0"/>
              <a:t>Maori Legends</a:t>
            </a:r>
          </a:p>
          <a:p>
            <a:pPr lvl="1" eaLnBrk="1" hangingPunct="1">
              <a:lnSpc>
                <a:spcPct val="90000"/>
              </a:lnSpc>
            </a:pPr>
            <a:r>
              <a:rPr lang="en-NZ" dirty="0" smtClean="0"/>
              <a:t>Nursery Rhymes</a:t>
            </a:r>
          </a:p>
          <a:p>
            <a:pPr lvl="1" eaLnBrk="1" hangingPunct="1">
              <a:lnSpc>
                <a:spcPct val="90000"/>
              </a:lnSpc>
            </a:pPr>
            <a:r>
              <a:rPr lang="en-NZ" dirty="0" smtClean="0"/>
              <a:t>Famous People adventures</a:t>
            </a:r>
          </a:p>
          <a:p>
            <a:pPr lvl="1" eaLnBrk="1" hangingPunct="1">
              <a:lnSpc>
                <a:spcPct val="90000"/>
              </a:lnSpc>
            </a:pPr>
            <a:r>
              <a:rPr lang="en-NZ" dirty="0" smtClean="0"/>
              <a:t> Family Tales that are passed down through the generations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Malcolm Roberts Wintec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Stories in our lives</a:t>
            </a:r>
            <a:endParaRPr lang="en-GB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NZ" dirty="0" smtClean="0"/>
              <a:t>We are always telling stories…</a:t>
            </a:r>
          </a:p>
          <a:p>
            <a:pPr lvl="1" eaLnBrk="1" hangingPunct="1"/>
            <a:r>
              <a:rPr lang="en-NZ" dirty="0" smtClean="0"/>
              <a:t>When friends meet</a:t>
            </a:r>
          </a:p>
          <a:p>
            <a:pPr lvl="1" eaLnBrk="1" hangingPunct="1"/>
            <a:r>
              <a:rPr lang="en-NZ" dirty="0" smtClean="0"/>
              <a:t>Social occasions</a:t>
            </a:r>
          </a:p>
          <a:p>
            <a:pPr lvl="1" eaLnBrk="1" hangingPunct="1"/>
            <a:r>
              <a:rPr lang="en-NZ" dirty="0" smtClean="0"/>
              <a:t>Special occasions (Christmas etc…)</a:t>
            </a:r>
          </a:p>
          <a:p>
            <a:pPr lvl="1" eaLnBrk="1" hangingPunct="1"/>
            <a:r>
              <a:rPr lang="en-NZ" dirty="0" smtClean="0"/>
              <a:t>When you meet old friends</a:t>
            </a:r>
          </a:p>
          <a:p>
            <a:pPr lvl="1" eaLnBrk="1" hangingPunct="1"/>
            <a:r>
              <a:rPr lang="en-US" dirty="0" smtClean="0"/>
              <a:t>Facebook, blogs, </a:t>
            </a:r>
            <a:r>
              <a:rPr lang="en-US" dirty="0" err="1" smtClean="0"/>
              <a:t>twitter,wikis</a:t>
            </a:r>
            <a:r>
              <a:rPr lang="en-US" dirty="0" smtClean="0"/>
              <a:t> etc…</a:t>
            </a:r>
          </a:p>
          <a:p>
            <a:pPr lvl="1" eaLnBrk="1" hangingPunct="1"/>
            <a:r>
              <a:rPr lang="en-US" dirty="0" smtClean="0"/>
              <a:t>Social networking is about telling stories</a:t>
            </a:r>
            <a:endParaRPr lang="en-NZ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Malcolm Roberts Wintec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imono">
  <a:themeElements>
    <a:clrScheme name="Kimono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Kimon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401</TotalTime>
  <Words>1296</Words>
  <Application>Microsoft Office PowerPoint</Application>
  <PresentationFormat>On-screen Show (4:3)</PresentationFormat>
  <Paragraphs>200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Kimono</vt:lpstr>
      <vt:lpstr> Digital Storytelling </vt:lpstr>
      <vt:lpstr>Graduate Diploma of Information Technology in Education</vt:lpstr>
      <vt:lpstr>Why Digital Storytelling at  the Shar-E-fest?</vt:lpstr>
      <vt:lpstr>ICT Equipment needed?</vt:lpstr>
      <vt:lpstr>What is Digital Storytelling?</vt:lpstr>
      <vt:lpstr>Digital Storytelling</vt:lpstr>
      <vt:lpstr>Digital Storytelling</vt:lpstr>
      <vt:lpstr>Origins of Digital Stories</vt:lpstr>
      <vt:lpstr>Stories in our lives</vt:lpstr>
      <vt:lpstr>Kinds of Personal Stories</vt:lpstr>
      <vt:lpstr>Character Stories:</vt:lpstr>
      <vt:lpstr>Memorial Stories</vt:lpstr>
      <vt:lpstr>Adventure Stories</vt:lpstr>
      <vt:lpstr>The Story about a place in my life.</vt:lpstr>
      <vt:lpstr>The Story about a Place in my life.</vt:lpstr>
      <vt:lpstr>The Story about what you do</vt:lpstr>
      <vt:lpstr>Recovery stories</vt:lpstr>
      <vt:lpstr>Love Stories</vt:lpstr>
      <vt:lpstr>Discovery Stories (strong link to learning)</vt:lpstr>
      <vt:lpstr>Seven Elements</vt:lpstr>
      <vt:lpstr>Point of View</vt:lpstr>
      <vt:lpstr>Dramatic question</vt:lpstr>
      <vt:lpstr>Emotional content</vt:lpstr>
      <vt:lpstr>The Gift of your voice</vt:lpstr>
      <vt:lpstr>The Power of the Soundtrack</vt:lpstr>
      <vt:lpstr>Economy</vt:lpstr>
      <vt:lpstr>Pacing</vt:lpstr>
      <vt:lpstr>Timing….</vt:lpstr>
      <vt:lpstr>Storyboarding</vt:lpstr>
      <vt:lpstr>Using Microsoft Live Movie Maker</vt:lpstr>
    </vt:vector>
  </TitlesOfParts>
  <Company>WINTEC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Digital Storytelling in the classroom</dc:title>
  <dc:creator>WINTEC USER</dc:creator>
  <cp:lastModifiedBy>Malcolm Roberts</cp:lastModifiedBy>
  <cp:revision>16</cp:revision>
  <dcterms:created xsi:type="dcterms:W3CDTF">2006-11-03T01:26:08Z</dcterms:created>
  <dcterms:modified xsi:type="dcterms:W3CDTF">2010-09-23T02:36:14Z</dcterms:modified>
</cp:coreProperties>
</file>